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71A15-425A-4224-AD50-44AAFD8ADCF9}" v="15" dt="2023-02-02T14:20:17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Jarnald" userId="f091c795bd3ff7ab" providerId="LiveId" clId="{63371A15-425A-4224-AD50-44AAFD8ADCF9}"/>
    <pc:docChg chg="undo custSel addSld modSld">
      <pc:chgData name="Sarah Jarnald" userId="f091c795bd3ff7ab" providerId="LiveId" clId="{63371A15-425A-4224-AD50-44AAFD8ADCF9}" dt="2023-02-02T14:37:00.769" v="2589" actId="20577"/>
      <pc:docMkLst>
        <pc:docMk/>
      </pc:docMkLst>
      <pc:sldChg chg="addSp delSp modSp mod">
        <pc:chgData name="Sarah Jarnald" userId="f091c795bd3ff7ab" providerId="LiveId" clId="{63371A15-425A-4224-AD50-44AAFD8ADCF9}" dt="2023-02-02T13:57:17.129" v="191" actId="478"/>
        <pc:sldMkLst>
          <pc:docMk/>
          <pc:sldMk cId="3036113291" sldId="260"/>
        </pc:sldMkLst>
        <pc:spChg chg="mod">
          <ac:chgData name="Sarah Jarnald" userId="f091c795bd3ff7ab" providerId="LiveId" clId="{63371A15-425A-4224-AD50-44AAFD8ADCF9}" dt="2023-02-02T13:56:01.824" v="154" actId="1076"/>
          <ac:spMkLst>
            <pc:docMk/>
            <pc:sldMk cId="3036113291" sldId="260"/>
            <ac:spMk id="2" creationId="{0FC48F3E-8763-8B8C-5A17-009C3FDC8B1C}"/>
          </ac:spMkLst>
        </pc:spChg>
        <pc:spChg chg="mod">
          <ac:chgData name="Sarah Jarnald" userId="f091c795bd3ff7ab" providerId="LiveId" clId="{63371A15-425A-4224-AD50-44AAFD8ADCF9}" dt="2023-02-02T13:56:27.604" v="186" actId="20577"/>
          <ac:spMkLst>
            <pc:docMk/>
            <pc:sldMk cId="3036113291" sldId="260"/>
            <ac:spMk id="3" creationId="{2AD821A9-B485-4154-994F-5797A0ED4487}"/>
          </ac:spMkLst>
        </pc:spChg>
        <pc:picChg chg="add mod">
          <ac:chgData name="Sarah Jarnald" userId="f091c795bd3ff7ab" providerId="LiveId" clId="{63371A15-425A-4224-AD50-44AAFD8ADCF9}" dt="2023-02-02T13:56:08.888" v="156" actId="1076"/>
          <ac:picMkLst>
            <pc:docMk/>
            <pc:sldMk cId="3036113291" sldId="260"/>
            <ac:picMk id="4" creationId="{B24BF3E3-5B75-A552-C134-E805569801A9}"/>
          </ac:picMkLst>
        </pc:picChg>
        <pc:picChg chg="add mod">
          <ac:chgData name="Sarah Jarnald" userId="f091c795bd3ff7ab" providerId="LiveId" clId="{63371A15-425A-4224-AD50-44AAFD8ADCF9}" dt="2023-02-02T13:56:18.932" v="160" actId="1076"/>
          <ac:picMkLst>
            <pc:docMk/>
            <pc:sldMk cId="3036113291" sldId="260"/>
            <ac:picMk id="5" creationId="{1FA4ABC5-96C0-0D86-785A-4689D9BECC15}"/>
          </ac:picMkLst>
        </pc:picChg>
        <pc:picChg chg="add mod">
          <ac:chgData name="Sarah Jarnald" userId="f091c795bd3ff7ab" providerId="LiveId" clId="{63371A15-425A-4224-AD50-44AAFD8ADCF9}" dt="2023-02-02T13:57:06.263" v="190" actId="1076"/>
          <ac:picMkLst>
            <pc:docMk/>
            <pc:sldMk cId="3036113291" sldId="260"/>
            <ac:picMk id="6" creationId="{36DA608A-6346-20E5-D77E-A7A81C1FE429}"/>
          </ac:picMkLst>
        </pc:picChg>
        <pc:picChg chg="del">
          <ac:chgData name="Sarah Jarnald" userId="f091c795bd3ff7ab" providerId="LiveId" clId="{63371A15-425A-4224-AD50-44AAFD8ADCF9}" dt="2023-02-02T13:57:17.129" v="191" actId="478"/>
          <ac:picMkLst>
            <pc:docMk/>
            <pc:sldMk cId="3036113291" sldId="260"/>
            <ac:picMk id="7" creationId="{41D65758-B88A-7AF9-A624-61F5619A2D9E}"/>
          </ac:picMkLst>
        </pc:picChg>
      </pc:sldChg>
      <pc:sldChg chg="addSp delSp modSp new mod">
        <pc:chgData name="Sarah Jarnald" userId="f091c795bd3ff7ab" providerId="LiveId" clId="{63371A15-425A-4224-AD50-44AAFD8ADCF9}" dt="2023-02-02T14:03:48.639" v="639" actId="1076"/>
        <pc:sldMkLst>
          <pc:docMk/>
          <pc:sldMk cId="2058755806" sldId="261"/>
        </pc:sldMkLst>
        <pc:spChg chg="mod">
          <ac:chgData name="Sarah Jarnald" userId="f091c795bd3ff7ab" providerId="LiveId" clId="{63371A15-425A-4224-AD50-44AAFD8ADCF9}" dt="2023-02-02T13:57:46.284" v="221" actId="20577"/>
          <ac:spMkLst>
            <pc:docMk/>
            <pc:sldMk cId="2058755806" sldId="261"/>
            <ac:spMk id="2" creationId="{7A77A3A8-E7E1-39EA-BB00-99CBD259A8ED}"/>
          </ac:spMkLst>
        </pc:spChg>
        <pc:spChg chg="mod">
          <ac:chgData name="Sarah Jarnald" userId="f091c795bd3ff7ab" providerId="LiveId" clId="{63371A15-425A-4224-AD50-44AAFD8ADCF9}" dt="2023-02-02T14:00:21.918" v="622" actId="20577"/>
          <ac:spMkLst>
            <pc:docMk/>
            <pc:sldMk cId="2058755806" sldId="261"/>
            <ac:spMk id="3" creationId="{7EE04E26-AE01-2BA8-0E27-57C6A7324C49}"/>
          </ac:spMkLst>
        </pc:spChg>
        <pc:picChg chg="add mod">
          <ac:chgData name="Sarah Jarnald" userId="f091c795bd3ff7ab" providerId="LiveId" clId="{63371A15-425A-4224-AD50-44AAFD8ADCF9}" dt="2023-02-02T14:00:34.271" v="625" actId="14100"/>
          <ac:picMkLst>
            <pc:docMk/>
            <pc:sldMk cId="2058755806" sldId="261"/>
            <ac:picMk id="4" creationId="{10F3815D-F97D-DAE8-6E58-0297EC28EECC}"/>
          </ac:picMkLst>
        </pc:picChg>
        <pc:picChg chg="add del mod">
          <ac:chgData name="Sarah Jarnald" userId="f091c795bd3ff7ab" providerId="LiveId" clId="{63371A15-425A-4224-AD50-44AAFD8ADCF9}" dt="2023-02-02T14:02:21.808" v="630" actId="478"/>
          <ac:picMkLst>
            <pc:docMk/>
            <pc:sldMk cId="2058755806" sldId="261"/>
            <ac:picMk id="5" creationId="{3EB57125-D241-91C7-8323-5059892A3A24}"/>
          </ac:picMkLst>
        </pc:picChg>
        <pc:picChg chg="add mod">
          <ac:chgData name="Sarah Jarnald" userId="f091c795bd3ff7ab" providerId="LiveId" clId="{63371A15-425A-4224-AD50-44AAFD8ADCF9}" dt="2023-02-02T14:02:31.210" v="633" actId="1076"/>
          <ac:picMkLst>
            <pc:docMk/>
            <pc:sldMk cId="2058755806" sldId="261"/>
            <ac:picMk id="6" creationId="{74AE127C-2728-9680-45B8-B886E9E372FC}"/>
          </ac:picMkLst>
        </pc:picChg>
        <pc:picChg chg="add del">
          <ac:chgData name="Sarah Jarnald" userId="f091c795bd3ff7ab" providerId="LiveId" clId="{63371A15-425A-4224-AD50-44AAFD8ADCF9}" dt="2023-02-02T14:03:05.578" v="635" actId="478"/>
          <ac:picMkLst>
            <pc:docMk/>
            <pc:sldMk cId="2058755806" sldId="261"/>
            <ac:picMk id="7" creationId="{F614CA15-8732-A3CA-1CE0-294C7C436215}"/>
          </ac:picMkLst>
        </pc:picChg>
        <pc:picChg chg="add mod">
          <ac:chgData name="Sarah Jarnald" userId="f091c795bd3ff7ab" providerId="LiveId" clId="{63371A15-425A-4224-AD50-44AAFD8ADCF9}" dt="2023-02-02T14:03:48.639" v="639" actId="1076"/>
          <ac:picMkLst>
            <pc:docMk/>
            <pc:sldMk cId="2058755806" sldId="261"/>
            <ac:picMk id="8" creationId="{58506955-B5DD-8996-BC74-6FBB85B8DC9A}"/>
          </ac:picMkLst>
        </pc:picChg>
      </pc:sldChg>
      <pc:sldChg chg="addSp modSp new mod">
        <pc:chgData name="Sarah Jarnald" userId="f091c795bd3ff7ab" providerId="LiveId" clId="{63371A15-425A-4224-AD50-44AAFD8ADCF9}" dt="2023-02-02T14:10:06.036" v="1132" actId="20577"/>
        <pc:sldMkLst>
          <pc:docMk/>
          <pc:sldMk cId="563445418" sldId="262"/>
        </pc:sldMkLst>
        <pc:spChg chg="mod">
          <ac:chgData name="Sarah Jarnald" userId="f091c795bd3ff7ab" providerId="LiveId" clId="{63371A15-425A-4224-AD50-44AAFD8ADCF9}" dt="2023-02-02T14:04:13.373" v="654" actId="20577"/>
          <ac:spMkLst>
            <pc:docMk/>
            <pc:sldMk cId="563445418" sldId="262"/>
            <ac:spMk id="2" creationId="{9F50B185-F04C-5EC1-76F1-13CFF5E67AB4}"/>
          </ac:spMkLst>
        </pc:spChg>
        <pc:spChg chg="mod">
          <ac:chgData name="Sarah Jarnald" userId="f091c795bd3ff7ab" providerId="LiveId" clId="{63371A15-425A-4224-AD50-44AAFD8ADCF9}" dt="2023-02-02T14:10:06.036" v="1132" actId="20577"/>
          <ac:spMkLst>
            <pc:docMk/>
            <pc:sldMk cId="563445418" sldId="262"/>
            <ac:spMk id="3" creationId="{AFA86EEA-962A-B79B-0ABA-2529355FF7DD}"/>
          </ac:spMkLst>
        </pc:spChg>
        <pc:picChg chg="add mod">
          <ac:chgData name="Sarah Jarnald" userId="f091c795bd3ff7ab" providerId="LiveId" clId="{63371A15-425A-4224-AD50-44AAFD8ADCF9}" dt="2023-02-02T14:08:09.502" v="904" actId="1076"/>
          <ac:picMkLst>
            <pc:docMk/>
            <pc:sldMk cId="563445418" sldId="262"/>
            <ac:picMk id="4" creationId="{7274C0B7-2D4A-1A47-E195-28E56496F6D8}"/>
          </ac:picMkLst>
        </pc:picChg>
      </pc:sldChg>
      <pc:sldChg chg="addSp modSp new mod">
        <pc:chgData name="Sarah Jarnald" userId="f091c795bd3ff7ab" providerId="LiveId" clId="{63371A15-425A-4224-AD50-44AAFD8ADCF9}" dt="2023-02-02T14:17:47.232" v="1693" actId="1076"/>
        <pc:sldMkLst>
          <pc:docMk/>
          <pc:sldMk cId="892427737" sldId="263"/>
        </pc:sldMkLst>
        <pc:spChg chg="mod">
          <ac:chgData name="Sarah Jarnald" userId="f091c795bd3ff7ab" providerId="LiveId" clId="{63371A15-425A-4224-AD50-44AAFD8ADCF9}" dt="2023-02-02T14:14:51.328" v="1682" actId="1076"/>
          <ac:spMkLst>
            <pc:docMk/>
            <pc:sldMk cId="892427737" sldId="263"/>
            <ac:spMk id="2" creationId="{C2BC919D-83F4-DC89-D2C1-E078BE8C703F}"/>
          </ac:spMkLst>
        </pc:spChg>
        <pc:spChg chg="mod">
          <ac:chgData name="Sarah Jarnald" userId="f091c795bd3ff7ab" providerId="LiveId" clId="{63371A15-425A-4224-AD50-44AAFD8ADCF9}" dt="2023-02-02T14:14:46.583" v="1681" actId="1076"/>
          <ac:spMkLst>
            <pc:docMk/>
            <pc:sldMk cId="892427737" sldId="263"/>
            <ac:spMk id="3" creationId="{752921C3-6BBB-2FD0-A2FE-5CD27B4CBE56}"/>
          </ac:spMkLst>
        </pc:spChg>
        <pc:picChg chg="add mod">
          <ac:chgData name="Sarah Jarnald" userId="f091c795bd3ff7ab" providerId="LiveId" clId="{63371A15-425A-4224-AD50-44AAFD8ADCF9}" dt="2023-02-02T14:15:03.058" v="1684" actId="1076"/>
          <ac:picMkLst>
            <pc:docMk/>
            <pc:sldMk cId="892427737" sldId="263"/>
            <ac:picMk id="4" creationId="{F6F0BC0F-664B-FAA9-FCF7-DC5ED5C92C17}"/>
          </ac:picMkLst>
        </pc:picChg>
        <pc:picChg chg="add mod">
          <ac:chgData name="Sarah Jarnald" userId="f091c795bd3ff7ab" providerId="LiveId" clId="{63371A15-425A-4224-AD50-44AAFD8ADCF9}" dt="2023-02-02T14:16:29.586" v="1689" actId="1076"/>
          <ac:picMkLst>
            <pc:docMk/>
            <pc:sldMk cId="892427737" sldId="263"/>
            <ac:picMk id="5" creationId="{AAF5063E-8B9B-9191-6C62-A91C0A2CEC2A}"/>
          </ac:picMkLst>
        </pc:picChg>
        <pc:picChg chg="add mod">
          <ac:chgData name="Sarah Jarnald" userId="f091c795bd3ff7ab" providerId="LiveId" clId="{63371A15-425A-4224-AD50-44AAFD8ADCF9}" dt="2023-02-02T14:17:47.232" v="1693" actId="1076"/>
          <ac:picMkLst>
            <pc:docMk/>
            <pc:sldMk cId="892427737" sldId="263"/>
            <ac:picMk id="6" creationId="{66F01CCD-1C03-938B-DAEB-F974AD93D0DC}"/>
          </ac:picMkLst>
        </pc:picChg>
      </pc:sldChg>
      <pc:sldChg chg="addSp modSp new mod">
        <pc:chgData name="Sarah Jarnald" userId="f091c795bd3ff7ab" providerId="LiveId" clId="{63371A15-425A-4224-AD50-44AAFD8ADCF9}" dt="2023-02-02T14:20:25.063" v="1704" actId="14100"/>
        <pc:sldMkLst>
          <pc:docMk/>
          <pc:sldMk cId="4095984592" sldId="264"/>
        </pc:sldMkLst>
        <pc:spChg chg="mod">
          <ac:chgData name="Sarah Jarnald" userId="f091c795bd3ff7ab" providerId="LiveId" clId="{63371A15-425A-4224-AD50-44AAFD8ADCF9}" dt="2023-02-02T14:13:45.966" v="1678" actId="20577"/>
          <ac:spMkLst>
            <pc:docMk/>
            <pc:sldMk cId="4095984592" sldId="264"/>
            <ac:spMk id="2" creationId="{FB657CDF-DE4B-C513-A355-BB0F664FA610}"/>
          </ac:spMkLst>
        </pc:spChg>
        <pc:spChg chg="mod">
          <ac:chgData name="Sarah Jarnald" userId="f091c795bd3ff7ab" providerId="LiveId" clId="{63371A15-425A-4224-AD50-44AAFD8ADCF9}" dt="2023-02-02T14:13:32.184" v="1658"/>
          <ac:spMkLst>
            <pc:docMk/>
            <pc:sldMk cId="4095984592" sldId="264"/>
            <ac:spMk id="3" creationId="{64F3F4C1-94A0-1010-9AA3-E6770594D03D}"/>
          </ac:spMkLst>
        </pc:spChg>
        <pc:picChg chg="add mod">
          <ac:chgData name="Sarah Jarnald" userId="f091c795bd3ff7ab" providerId="LiveId" clId="{63371A15-425A-4224-AD50-44AAFD8ADCF9}" dt="2023-02-02T14:19:39.062" v="1700" actId="14100"/>
          <ac:picMkLst>
            <pc:docMk/>
            <pc:sldMk cId="4095984592" sldId="264"/>
            <ac:picMk id="4" creationId="{90811139-FB27-7E71-0463-2617B070F2D4}"/>
          </ac:picMkLst>
        </pc:picChg>
        <pc:picChg chg="add mod">
          <ac:chgData name="Sarah Jarnald" userId="f091c795bd3ff7ab" providerId="LiveId" clId="{63371A15-425A-4224-AD50-44AAFD8ADCF9}" dt="2023-02-02T14:20:25.063" v="1704" actId="14100"/>
          <ac:picMkLst>
            <pc:docMk/>
            <pc:sldMk cId="4095984592" sldId="264"/>
            <ac:picMk id="5" creationId="{C1BCE1B0-D010-F641-D582-B6BC7E509100}"/>
          </ac:picMkLst>
        </pc:picChg>
      </pc:sldChg>
      <pc:sldChg chg="modSp new mod">
        <pc:chgData name="Sarah Jarnald" userId="f091c795bd3ff7ab" providerId="LiveId" clId="{63371A15-425A-4224-AD50-44AAFD8ADCF9}" dt="2023-02-02T14:36:14.883" v="2506" actId="27636"/>
        <pc:sldMkLst>
          <pc:docMk/>
          <pc:sldMk cId="2872236183" sldId="265"/>
        </pc:sldMkLst>
        <pc:spChg chg="mod">
          <ac:chgData name="Sarah Jarnald" userId="f091c795bd3ff7ab" providerId="LiveId" clId="{63371A15-425A-4224-AD50-44AAFD8ADCF9}" dt="2023-02-02T14:31:45.976" v="1719" actId="20577"/>
          <ac:spMkLst>
            <pc:docMk/>
            <pc:sldMk cId="2872236183" sldId="265"/>
            <ac:spMk id="2" creationId="{CFDC4DAC-EA0D-9C82-7A10-45F84FEDD24C}"/>
          </ac:spMkLst>
        </pc:spChg>
        <pc:spChg chg="mod">
          <ac:chgData name="Sarah Jarnald" userId="f091c795bd3ff7ab" providerId="LiveId" clId="{63371A15-425A-4224-AD50-44AAFD8ADCF9}" dt="2023-02-02T14:36:14.883" v="2506" actId="27636"/>
          <ac:spMkLst>
            <pc:docMk/>
            <pc:sldMk cId="2872236183" sldId="265"/>
            <ac:spMk id="3" creationId="{4768EC15-347E-0450-9EA4-47053DA774E9}"/>
          </ac:spMkLst>
        </pc:spChg>
      </pc:sldChg>
      <pc:sldChg chg="modSp new mod">
        <pc:chgData name="Sarah Jarnald" userId="f091c795bd3ff7ab" providerId="LiveId" clId="{63371A15-425A-4224-AD50-44AAFD8ADCF9}" dt="2023-02-02T14:37:00.769" v="2589" actId="20577"/>
        <pc:sldMkLst>
          <pc:docMk/>
          <pc:sldMk cId="3739754269" sldId="266"/>
        </pc:sldMkLst>
        <pc:spChg chg="mod">
          <ac:chgData name="Sarah Jarnald" userId="f091c795bd3ff7ab" providerId="LiveId" clId="{63371A15-425A-4224-AD50-44AAFD8ADCF9}" dt="2023-02-02T14:36:40.254" v="2540" actId="20577"/>
          <ac:spMkLst>
            <pc:docMk/>
            <pc:sldMk cId="3739754269" sldId="266"/>
            <ac:spMk id="2" creationId="{E6D028B5-36C7-574E-82DB-1AE79137F335}"/>
          </ac:spMkLst>
        </pc:spChg>
        <pc:spChg chg="mod">
          <ac:chgData name="Sarah Jarnald" userId="f091c795bd3ff7ab" providerId="LiveId" clId="{63371A15-425A-4224-AD50-44AAFD8ADCF9}" dt="2023-02-02T14:37:00.769" v="2589" actId="20577"/>
          <ac:spMkLst>
            <pc:docMk/>
            <pc:sldMk cId="3739754269" sldId="266"/>
            <ac:spMk id="3" creationId="{8B0B9575-4D5D-CCC2-F8E5-8C20321811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DF92-2FA0-923F-84B9-DD0ECB751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000" dirty="0">
                <a:solidFill>
                  <a:schemeClr val="bg1"/>
                </a:solidFill>
                <a:latin typeface="Algerian" panose="04020705040A02060702" pitchFamily="82" charset="0"/>
              </a:rPr>
              <a:t>ABCDE</a:t>
            </a:r>
            <a:r>
              <a:rPr lang="sv-SE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72256-0F0C-80B4-3B83-9CE3ABDC1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000" dirty="0"/>
              <a:t>A </a:t>
            </a:r>
            <a:r>
              <a:rPr lang="sv-SE" sz="3000" dirty="0" err="1"/>
              <a:t>Structured</a:t>
            </a:r>
            <a:r>
              <a:rPr lang="sv-SE" sz="3000" dirty="0"/>
              <a:t> approach to the sick patient</a:t>
            </a:r>
          </a:p>
        </p:txBody>
      </p:sp>
    </p:spTree>
    <p:extLst>
      <p:ext uri="{BB962C8B-B14F-4D97-AF65-F5344CB8AC3E}">
        <p14:creationId xmlns:p14="http://schemas.microsoft.com/office/powerpoint/2010/main" val="99134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919D-83F4-DC89-D2C1-E078BE8C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149" y="30671"/>
            <a:ext cx="9905998" cy="1478570"/>
          </a:xfrm>
        </p:spPr>
        <p:txBody>
          <a:bodyPr/>
          <a:lstStyle/>
          <a:p>
            <a:r>
              <a:rPr lang="sv-SE" dirty="0"/>
              <a:t>B- </a:t>
            </a:r>
            <a:r>
              <a:rPr lang="sv-SE" dirty="0" err="1"/>
              <a:t>Breathing</a:t>
            </a:r>
            <a:r>
              <a:rPr lang="sv-SE" dirty="0"/>
              <a:t>-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921C3-6BBB-2FD0-A2FE-5CD27B4C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01" y="1655384"/>
            <a:ext cx="9905999" cy="3541714"/>
          </a:xfrm>
        </p:spPr>
        <p:txBody>
          <a:bodyPr/>
          <a:lstStyle/>
          <a:p>
            <a:r>
              <a:rPr lang="sv-SE" u="sng" dirty="0"/>
              <a:t>GIVE OXYGEN: </a:t>
            </a:r>
          </a:p>
          <a:p>
            <a:pPr lvl="1"/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saturation</a:t>
            </a:r>
            <a:r>
              <a:rPr lang="sv-SE" dirty="0"/>
              <a:t> is </a:t>
            </a:r>
            <a:r>
              <a:rPr lang="sv-SE" dirty="0" err="1"/>
              <a:t>above</a:t>
            </a:r>
            <a:r>
              <a:rPr lang="sv-SE" dirty="0"/>
              <a:t> 92 % in general.</a:t>
            </a:r>
          </a:p>
          <a:p>
            <a:pPr lvl="1"/>
            <a:r>
              <a:rPr lang="sv-SE" dirty="0"/>
              <a:t>If no </a:t>
            </a:r>
            <a:r>
              <a:rPr lang="sv-SE" dirty="0" err="1"/>
              <a:t>oxymeter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cyanotic</a:t>
            </a:r>
            <a:r>
              <a:rPr lang="sv-SE" dirty="0"/>
              <a:t> or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pale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heavy</a:t>
            </a:r>
            <a:r>
              <a:rPr lang="sv-SE" dirty="0"/>
              <a:t> </a:t>
            </a:r>
            <a:r>
              <a:rPr lang="sv-SE" dirty="0" err="1"/>
              <a:t>breathing</a:t>
            </a:r>
            <a:r>
              <a:rPr lang="sv-SE" dirty="0"/>
              <a:t>- </a:t>
            </a:r>
            <a:r>
              <a:rPr lang="sv-SE" dirty="0" err="1"/>
              <a:t>give</a:t>
            </a:r>
            <a:r>
              <a:rPr lang="sv-SE" dirty="0"/>
              <a:t> oxygen. </a:t>
            </a:r>
          </a:p>
          <a:p>
            <a:pPr lvl="1"/>
            <a:r>
              <a:rPr lang="sv-SE" dirty="0"/>
              <a:t>On nasal </a:t>
            </a:r>
            <a:r>
              <a:rPr lang="sv-SE" dirty="0" err="1"/>
              <a:t>cannula</a:t>
            </a:r>
            <a:r>
              <a:rPr lang="sv-SE" dirty="0"/>
              <a:t>- </a:t>
            </a:r>
            <a:r>
              <a:rPr lang="sv-SE" dirty="0" err="1"/>
              <a:t>give</a:t>
            </a:r>
            <a:r>
              <a:rPr lang="sv-SE" dirty="0"/>
              <a:t> 2 l, on mask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 2-10 liter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0BC0F-664B-FAA9-FCF7-DC5ED5C9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00" y="3502152"/>
            <a:ext cx="2865500" cy="286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5063E-8B9B-9191-6C62-A91C0A2CE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235" y="3502152"/>
            <a:ext cx="2774060" cy="2774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01CCD-1C03-938B-DAEB-F974AD93D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396" y="3071622"/>
            <a:ext cx="1857756" cy="31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7CDF-DE4B-C513-A355-BB0F664F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B- BREATHING-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F4C1-94A0-1010-9AA3-E6770594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u="sng" dirty="0"/>
              <a:t>VENTILATION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bag-mask </a:t>
            </a:r>
            <a:r>
              <a:rPr lang="sv-SE" dirty="0" err="1"/>
              <a:t>if</a:t>
            </a:r>
            <a:r>
              <a:rPr lang="sv-SE" dirty="0"/>
              <a:t> not </a:t>
            </a:r>
            <a:r>
              <a:rPr lang="sv-SE" dirty="0" err="1"/>
              <a:t>breathing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11139-FB27-7E71-0463-2617B070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3055810"/>
            <a:ext cx="5361432" cy="3015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CE1B0-D010-F641-D582-B6BC7E509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456" y="2806476"/>
            <a:ext cx="4583240" cy="34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8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4DAC-EA0D-9C82-7A10-45F84FE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C- CIRCULATION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8EC15-347E-0450-9EA4-47053DA7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416604" cy="3989995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LOOK: </a:t>
            </a:r>
            <a:r>
              <a:rPr lang="sv-SE" dirty="0" err="1"/>
              <a:t>cyanotic</a:t>
            </a:r>
            <a:r>
              <a:rPr lang="sv-SE" dirty="0"/>
              <a:t>? </a:t>
            </a:r>
          </a:p>
          <a:p>
            <a:r>
              <a:rPr lang="sv-SE" dirty="0"/>
              <a:t>LISTEN: to the </a:t>
            </a:r>
            <a:r>
              <a:rPr lang="sv-SE" dirty="0" err="1"/>
              <a:t>heart</a:t>
            </a:r>
            <a:endParaRPr lang="sv-SE" dirty="0"/>
          </a:p>
          <a:p>
            <a:r>
              <a:rPr lang="sv-SE" dirty="0"/>
              <a:t>FEEL: the </a:t>
            </a:r>
            <a:r>
              <a:rPr lang="sv-SE" dirty="0" err="1"/>
              <a:t>pulse</a:t>
            </a:r>
            <a:r>
              <a:rPr lang="sv-SE" dirty="0"/>
              <a:t>- present? </a:t>
            </a:r>
            <a:r>
              <a:rPr lang="sv-SE" dirty="0" err="1"/>
              <a:t>Regular</a:t>
            </a:r>
            <a:r>
              <a:rPr lang="sv-SE" dirty="0"/>
              <a:t>? Strong?</a:t>
            </a:r>
          </a:p>
          <a:p>
            <a:pPr lvl="1"/>
            <a:r>
              <a:rPr lang="sv-SE" b="1" dirty="0"/>
              <a:t>Radial </a:t>
            </a:r>
            <a:r>
              <a:rPr lang="sv-SE" b="1" dirty="0" err="1"/>
              <a:t>artery</a:t>
            </a:r>
            <a:r>
              <a:rPr lang="sv-SE" b="1" dirty="0"/>
              <a:t>: </a:t>
            </a:r>
            <a:r>
              <a:rPr lang="sv-SE" dirty="0" err="1"/>
              <a:t>Bloodpressure</a:t>
            </a:r>
            <a:r>
              <a:rPr lang="sv-SE" dirty="0"/>
              <a:t> is </a:t>
            </a:r>
            <a:r>
              <a:rPr lang="sv-SE" dirty="0" err="1"/>
              <a:t>normally</a:t>
            </a:r>
            <a:r>
              <a:rPr lang="sv-SE" dirty="0"/>
              <a:t> </a:t>
            </a:r>
            <a:r>
              <a:rPr lang="sv-SE" dirty="0" err="1"/>
              <a:t>above</a:t>
            </a:r>
            <a:r>
              <a:rPr lang="sv-SE" dirty="0"/>
              <a:t> 90 </a:t>
            </a:r>
            <a:r>
              <a:rPr lang="sv-SE" dirty="0" err="1"/>
              <a:t>mmHg</a:t>
            </a:r>
            <a:r>
              <a:rPr lang="sv-SE" dirty="0"/>
              <a:t> </a:t>
            </a:r>
            <a:r>
              <a:rPr lang="sv-SE" dirty="0" err="1"/>
              <a:t>systolic</a:t>
            </a:r>
            <a:endParaRPr lang="sv-SE" dirty="0"/>
          </a:p>
          <a:p>
            <a:pPr lvl="1"/>
            <a:r>
              <a:rPr lang="sv-SE" b="1" dirty="0" err="1"/>
              <a:t>Carotid</a:t>
            </a:r>
            <a:r>
              <a:rPr lang="sv-SE" b="1" dirty="0"/>
              <a:t> </a:t>
            </a:r>
            <a:r>
              <a:rPr lang="sv-SE" b="1" dirty="0" err="1"/>
              <a:t>artery</a:t>
            </a:r>
            <a:r>
              <a:rPr lang="sv-SE" b="1" dirty="0"/>
              <a:t>: </a:t>
            </a:r>
            <a:r>
              <a:rPr lang="sv-SE" dirty="0" err="1"/>
              <a:t>Bloodpressure</a:t>
            </a:r>
            <a:r>
              <a:rPr lang="sv-SE" dirty="0"/>
              <a:t> is </a:t>
            </a:r>
            <a:r>
              <a:rPr lang="sv-SE" dirty="0" err="1"/>
              <a:t>normally</a:t>
            </a:r>
            <a:r>
              <a:rPr lang="sv-SE" dirty="0"/>
              <a:t> </a:t>
            </a:r>
            <a:r>
              <a:rPr lang="sv-SE" dirty="0" err="1"/>
              <a:t>above</a:t>
            </a:r>
            <a:r>
              <a:rPr lang="sv-SE" dirty="0"/>
              <a:t> 80 </a:t>
            </a:r>
            <a:r>
              <a:rPr lang="sv-SE" dirty="0" err="1"/>
              <a:t>mmHg</a:t>
            </a:r>
            <a:r>
              <a:rPr lang="sv-SE" dirty="0"/>
              <a:t> </a:t>
            </a:r>
            <a:r>
              <a:rPr lang="sv-SE" dirty="0" err="1"/>
              <a:t>systolic</a:t>
            </a:r>
            <a:endParaRPr lang="sv-SE" dirty="0"/>
          </a:p>
          <a:p>
            <a:pPr lvl="1"/>
            <a:r>
              <a:rPr lang="sv-SE" b="1" dirty="0"/>
              <a:t>Femoral </a:t>
            </a:r>
            <a:r>
              <a:rPr lang="sv-SE" b="1" dirty="0" err="1"/>
              <a:t>artery</a:t>
            </a:r>
            <a:r>
              <a:rPr lang="sv-SE" b="1" dirty="0"/>
              <a:t>: </a:t>
            </a:r>
            <a:r>
              <a:rPr lang="sv-SE" dirty="0" err="1"/>
              <a:t>Bloodpressure</a:t>
            </a:r>
            <a:r>
              <a:rPr lang="sv-SE" dirty="0"/>
              <a:t> is </a:t>
            </a:r>
            <a:r>
              <a:rPr lang="sv-SE" dirty="0" err="1"/>
              <a:t>normally</a:t>
            </a:r>
            <a:r>
              <a:rPr lang="sv-SE" dirty="0"/>
              <a:t> </a:t>
            </a:r>
            <a:r>
              <a:rPr lang="sv-SE" dirty="0" err="1"/>
              <a:t>above</a:t>
            </a:r>
            <a:r>
              <a:rPr lang="sv-SE" dirty="0"/>
              <a:t> 70 </a:t>
            </a:r>
            <a:r>
              <a:rPr lang="sv-SE" dirty="0" err="1"/>
              <a:t>mmHg</a:t>
            </a:r>
            <a:r>
              <a:rPr lang="sv-SE" dirty="0"/>
              <a:t> </a:t>
            </a:r>
            <a:r>
              <a:rPr lang="sv-SE" dirty="0" err="1"/>
              <a:t>systolic</a:t>
            </a:r>
            <a:endParaRPr lang="sv-SE" dirty="0"/>
          </a:p>
          <a:p>
            <a:pPr lvl="1"/>
            <a:r>
              <a:rPr lang="sv-SE" b="1" dirty="0" err="1"/>
              <a:t>Capillary</a:t>
            </a:r>
            <a:r>
              <a:rPr lang="sv-SE" b="1" dirty="0"/>
              <a:t> </a:t>
            </a:r>
            <a:r>
              <a:rPr lang="sv-SE" b="1" dirty="0" err="1"/>
              <a:t>refilltime</a:t>
            </a:r>
            <a:r>
              <a:rPr lang="sv-SE" b="1" dirty="0"/>
              <a:t>: </a:t>
            </a:r>
            <a:r>
              <a:rPr lang="sv-SE" dirty="0"/>
              <a:t> </a:t>
            </a:r>
            <a:r>
              <a:rPr lang="sv-SE" dirty="0" err="1"/>
              <a:t>Normally</a:t>
            </a:r>
            <a:r>
              <a:rPr lang="sv-SE" dirty="0"/>
              <a:t> less </a:t>
            </a:r>
            <a:r>
              <a:rPr lang="sv-SE" dirty="0" err="1"/>
              <a:t>than</a:t>
            </a:r>
            <a:r>
              <a:rPr lang="sv-SE" dirty="0"/>
              <a:t> 3s</a:t>
            </a:r>
            <a:endParaRPr lang="sv-SE" b="1" dirty="0"/>
          </a:p>
          <a:p>
            <a:pPr lvl="1"/>
            <a:r>
              <a:rPr lang="sv-SE" dirty="0" err="1"/>
              <a:t>Warm</a:t>
            </a:r>
            <a:r>
              <a:rPr lang="sv-SE" dirty="0"/>
              <a:t> or </a:t>
            </a:r>
            <a:r>
              <a:rPr lang="sv-SE" dirty="0" err="1"/>
              <a:t>cold</a:t>
            </a:r>
            <a:r>
              <a:rPr lang="sv-SE" dirty="0"/>
              <a:t> </a:t>
            </a:r>
            <a:r>
              <a:rPr lang="sv-SE" dirty="0" err="1"/>
              <a:t>peripherally</a:t>
            </a:r>
            <a:r>
              <a:rPr lang="sv-SE" dirty="0"/>
              <a:t>? </a:t>
            </a:r>
          </a:p>
          <a:p>
            <a:pPr lvl="2"/>
            <a:r>
              <a:rPr lang="sv-SE" dirty="0" err="1"/>
              <a:t>Hemorrhagic</a:t>
            </a:r>
            <a:r>
              <a:rPr lang="sv-SE" dirty="0"/>
              <a:t> </a:t>
            </a:r>
            <a:r>
              <a:rPr lang="sv-SE" dirty="0" err="1"/>
              <a:t>shock</a:t>
            </a:r>
            <a:r>
              <a:rPr lang="sv-SE" dirty="0"/>
              <a:t>-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cold</a:t>
            </a:r>
            <a:endParaRPr lang="sv-SE" dirty="0"/>
          </a:p>
          <a:p>
            <a:pPr lvl="2"/>
            <a:r>
              <a:rPr lang="sv-SE" dirty="0" err="1"/>
              <a:t>Septic</a:t>
            </a:r>
            <a:r>
              <a:rPr lang="sv-SE" dirty="0"/>
              <a:t> </a:t>
            </a:r>
            <a:r>
              <a:rPr lang="sv-SE" dirty="0" err="1"/>
              <a:t>shock</a:t>
            </a:r>
            <a:r>
              <a:rPr lang="sv-SE" dirty="0"/>
              <a:t>-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warm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223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28B5-36C7-574E-82DB-1AE79137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CIRCULATION- WHAT TO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9575-4D5D-CCC2-F8E5-8C203218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000" dirty="0" err="1"/>
              <a:t>Take</a:t>
            </a:r>
            <a:r>
              <a:rPr lang="sv-SE" sz="3000" dirty="0"/>
              <a:t> </a:t>
            </a:r>
            <a:r>
              <a:rPr lang="sv-SE" sz="3000" dirty="0" err="1"/>
              <a:t>pulse</a:t>
            </a:r>
            <a:r>
              <a:rPr lang="sv-SE" sz="3000" dirty="0"/>
              <a:t>-rate? Normal is </a:t>
            </a:r>
            <a:r>
              <a:rPr lang="sv-SE" sz="3000" dirty="0" err="1"/>
              <a:t>between</a:t>
            </a:r>
            <a:r>
              <a:rPr lang="sv-SE" sz="3000" dirty="0"/>
              <a:t> 60-100 beats/min</a:t>
            </a:r>
          </a:p>
          <a:p>
            <a:r>
              <a:rPr lang="sv-SE" sz="3000" dirty="0" err="1"/>
              <a:t>Take</a:t>
            </a:r>
            <a:r>
              <a:rPr lang="sv-SE" sz="3000" dirty="0"/>
              <a:t> </a:t>
            </a:r>
            <a:r>
              <a:rPr lang="sv-SE" sz="3000" dirty="0" err="1"/>
              <a:t>bloodpressure</a:t>
            </a:r>
            <a:r>
              <a:rPr lang="sv-SE" sz="3000" dirty="0"/>
              <a:t> (or </a:t>
            </a:r>
            <a:r>
              <a:rPr lang="sv-SE" sz="3000" dirty="0" err="1"/>
              <a:t>feel</a:t>
            </a:r>
            <a:r>
              <a:rPr lang="sv-SE" sz="3000" dirty="0"/>
              <a:t> </a:t>
            </a:r>
            <a:r>
              <a:rPr lang="sv-SE" sz="3000" dirty="0" err="1"/>
              <a:t>arteries</a:t>
            </a:r>
            <a:r>
              <a:rPr lang="sv-SE" sz="3000" dirty="0"/>
              <a:t> for </a:t>
            </a:r>
            <a:r>
              <a:rPr lang="sv-SE" sz="3000" dirty="0" err="1"/>
              <a:t>pulse</a:t>
            </a:r>
            <a:r>
              <a:rPr lang="sv-SE" sz="30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3975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663B-CF59-6332-4C44-A09DFCDF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CIRCULATION-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ABFF4-8F35-0FB2-11F7-1571AD05A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80522"/>
          </a:xfrm>
        </p:spPr>
        <p:txBody>
          <a:bodyPr>
            <a:normAutofit fontScale="92500" lnSpcReduction="10000"/>
          </a:bodyPr>
          <a:lstStyle/>
          <a:p>
            <a:r>
              <a:rPr lang="sv-SE" sz="3000" u="sng" dirty="0"/>
              <a:t>STOP BLEEDING </a:t>
            </a:r>
          </a:p>
          <a:p>
            <a:pPr lvl="1"/>
            <a:r>
              <a:rPr lang="sv-SE" sz="2600" dirty="0" err="1"/>
              <a:t>Example</a:t>
            </a:r>
            <a:r>
              <a:rPr lang="sv-SE" sz="2600" dirty="0"/>
              <a:t> </a:t>
            </a:r>
            <a:r>
              <a:rPr lang="sv-SE" sz="2600" dirty="0" err="1"/>
              <a:t>postpartum</a:t>
            </a:r>
            <a:r>
              <a:rPr lang="sv-SE" sz="2600" dirty="0"/>
              <a:t> bleeding</a:t>
            </a:r>
            <a:endParaRPr lang="sv-SE" sz="3000" u="sng" dirty="0"/>
          </a:p>
          <a:p>
            <a:r>
              <a:rPr lang="sv-SE" sz="3000" u="sng" dirty="0"/>
              <a:t>IV LINE-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sick </a:t>
            </a:r>
            <a:r>
              <a:rPr lang="sv-SE" dirty="0" err="1"/>
              <a:t>always</a:t>
            </a:r>
            <a:r>
              <a:rPr lang="sv-SE" dirty="0"/>
              <a:t> 2 IV </a:t>
            </a:r>
            <a:r>
              <a:rPr lang="sv-SE" dirty="0" err="1"/>
              <a:t>lines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wide</a:t>
            </a:r>
            <a:r>
              <a:rPr lang="sv-SE" dirty="0"/>
              <a:t> gauge</a:t>
            </a:r>
          </a:p>
          <a:p>
            <a:endParaRPr lang="sv-SE" dirty="0"/>
          </a:p>
          <a:p>
            <a:r>
              <a:rPr lang="sv-SE" sz="3000" u="sng" dirty="0"/>
              <a:t>GIVE FLUIDS</a:t>
            </a:r>
            <a:r>
              <a:rPr lang="sv-SE" dirty="0"/>
              <a:t>! If </a:t>
            </a:r>
            <a:r>
              <a:rPr lang="sv-SE" dirty="0" err="1"/>
              <a:t>signs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hypovolemia</a:t>
            </a:r>
            <a:r>
              <a:rPr lang="sv-SE" dirty="0"/>
              <a:t> (</a:t>
            </a:r>
            <a:r>
              <a:rPr lang="sv-SE" dirty="0" err="1"/>
              <a:t>dehydration</a:t>
            </a:r>
            <a:r>
              <a:rPr lang="sv-SE" dirty="0"/>
              <a:t>, bleeding, massive </a:t>
            </a:r>
            <a:r>
              <a:rPr lang="sv-SE" dirty="0" err="1"/>
              <a:t>infection</a:t>
            </a:r>
            <a:r>
              <a:rPr lang="sv-SE" dirty="0"/>
              <a:t>) </a:t>
            </a:r>
            <a:r>
              <a:rPr lang="sv-SE" dirty="0" err="1"/>
              <a:t>give</a:t>
            </a:r>
            <a:r>
              <a:rPr lang="sv-SE" dirty="0"/>
              <a:t> fluids STAT</a:t>
            </a:r>
          </a:p>
          <a:p>
            <a:pPr lvl="1"/>
            <a:r>
              <a:rPr lang="sv-SE" dirty="0" err="1"/>
              <a:t>Bolusdose</a:t>
            </a:r>
            <a:r>
              <a:rPr lang="sv-SE" dirty="0"/>
              <a:t> 20 mg/kg for </a:t>
            </a:r>
            <a:r>
              <a:rPr lang="sv-SE" dirty="0" err="1"/>
              <a:t>children</a:t>
            </a:r>
            <a:endParaRPr lang="sv-SE" dirty="0"/>
          </a:p>
          <a:p>
            <a:pPr lvl="1"/>
            <a:r>
              <a:rPr lang="sv-SE" dirty="0"/>
              <a:t>200-500 ml in </a:t>
            </a:r>
            <a:r>
              <a:rPr lang="sv-SE" dirty="0" err="1"/>
              <a:t>adults</a:t>
            </a:r>
            <a:r>
              <a:rPr lang="sv-SE" dirty="0"/>
              <a:t>. </a:t>
            </a:r>
          </a:p>
          <a:p>
            <a:pPr lvl="1"/>
            <a:r>
              <a:rPr lang="sv-SE" dirty="0" err="1"/>
              <a:t>Repeat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330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D7E9-0582-0312-FEA0-636A27C5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D-DISABILITY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5AC7-6601-F2D4-7C33-8966EB338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3000" b="1" dirty="0"/>
              <a:t>LOOK</a:t>
            </a:r>
          </a:p>
          <a:p>
            <a:pPr lvl="1"/>
            <a:r>
              <a:rPr lang="sv-SE" sz="2500" dirty="0"/>
              <a:t> Is the patient </a:t>
            </a:r>
            <a:r>
              <a:rPr lang="sv-SE" sz="2500" dirty="0" err="1"/>
              <a:t>conscious</a:t>
            </a:r>
            <a:r>
              <a:rPr lang="sv-SE" sz="2500" dirty="0"/>
              <a:t>?</a:t>
            </a:r>
          </a:p>
          <a:p>
            <a:pPr lvl="1"/>
            <a:r>
              <a:rPr lang="sv-SE" sz="2500" dirty="0" err="1"/>
              <a:t>Pupils</a:t>
            </a:r>
            <a:r>
              <a:rPr lang="sv-SE" sz="2500" dirty="0"/>
              <a:t>:  </a:t>
            </a:r>
            <a:r>
              <a:rPr lang="sv-SE" sz="2500" dirty="0" err="1"/>
              <a:t>responding</a:t>
            </a:r>
            <a:r>
              <a:rPr lang="sv-SE" sz="2500" dirty="0"/>
              <a:t> to </a:t>
            </a:r>
            <a:r>
              <a:rPr lang="sv-SE" sz="2500" dirty="0" err="1"/>
              <a:t>light</a:t>
            </a:r>
            <a:r>
              <a:rPr lang="sv-SE" sz="2500" dirty="0"/>
              <a:t>, </a:t>
            </a:r>
            <a:r>
              <a:rPr lang="sv-SE" sz="2500" dirty="0" err="1"/>
              <a:t>symmetric</a:t>
            </a:r>
            <a:r>
              <a:rPr lang="sv-SE" sz="2500" dirty="0"/>
              <a:t>? </a:t>
            </a:r>
          </a:p>
          <a:p>
            <a:r>
              <a:rPr lang="sv-SE" sz="3000" b="1" dirty="0"/>
              <a:t>FEEL</a:t>
            </a:r>
          </a:p>
          <a:p>
            <a:pPr lvl="1"/>
            <a:r>
              <a:rPr lang="sv-SE" sz="3200" dirty="0"/>
              <a:t>TONUS</a:t>
            </a:r>
          </a:p>
          <a:p>
            <a:pPr lvl="1"/>
            <a:r>
              <a:rPr lang="sv-SE" sz="3200" dirty="0"/>
              <a:t>SYMMETRIC </a:t>
            </a:r>
            <a:r>
              <a:rPr lang="sv-SE" sz="3200" dirty="0" err="1"/>
              <a:t>strength</a:t>
            </a:r>
            <a:r>
              <a:rPr lang="sv-SE" sz="3200" dirty="0"/>
              <a:t> in arms and legs?</a:t>
            </a:r>
          </a:p>
          <a:p>
            <a:r>
              <a:rPr lang="sv-SE" sz="3000" b="1" dirty="0"/>
              <a:t>ACTION- </a:t>
            </a:r>
            <a:r>
              <a:rPr lang="sv-SE" sz="3000" dirty="0" err="1"/>
              <a:t>Medication</a:t>
            </a:r>
            <a:r>
              <a:rPr lang="sv-SE" sz="3000" dirty="0"/>
              <a:t> for </a:t>
            </a:r>
            <a:r>
              <a:rPr lang="sv-SE" sz="3000" dirty="0" err="1"/>
              <a:t>seizure</a:t>
            </a:r>
            <a:r>
              <a:rPr lang="sv-SE" sz="3000" dirty="0"/>
              <a:t>?</a:t>
            </a:r>
            <a:endParaRPr lang="sv-SE" sz="3000" b="1" dirty="0"/>
          </a:p>
          <a:p>
            <a:r>
              <a:rPr lang="sv-SE" sz="3000" b="1" dirty="0"/>
              <a:t>ACTION</a:t>
            </a:r>
          </a:p>
          <a:p>
            <a:pPr lvl="1"/>
            <a:endParaRPr lang="sv-SE" sz="2500" dirty="0"/>
          </a:p>
          <a:p>
            <a:pPr lvl="1"/>
            <a:endParaRPr lang="sv-SE" sz="2500" dirty="0"/>
          </a:p>
        </p:txBody>
      </p:sp>
    </p:spTree>
    <p:extLst>
      <p:ext uri="{BB962C8B-B14F-4D97-AF65-F5344CB8AC3E}">
        <p14:creationId xmlns:p14="http://schemas.microsoft.com/office/powerpoint/2010/main" val="381115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89F6-558A-E10F-FFF8-082F0939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E-EXPOSURE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9E5A-2858-0218-931A-762E60F90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LOOK</a:t>
            </a:r>
            <a:r>
              <a:rPr lang="sv-SE" dirty="0"/>
              <a:t>: </a:t>
            </a:r>
            <a:r>
              <a:rPr lang="sv-SE" dirty="0" err="1"/>
              <a:t>Undress</a:t>
            </a:r>
            <a:r>
              <a:rPr lang="sv-SE" dirty="0"/>
              <a:t> patient and </a:t>
            </a:r>
            <a:r>
              <a:rPr lang="sv-SE" dirty="0" err="1"/>
              <a:t>examine</a:t>
            </a:r>
            <a:r>
              <a:rPr lang="sv-SE" dirty="0"/>
              <a:t> the </a:t>
            </a:r>
            <a:r>
              <a:rPr lang="sv-SE" dirty="0" err="1"/>
              <a:t>whole</a:t>
            </a:r>
            <a:r>
              <a:rPr lang="sv-SE" dirty="0"/>
              <a:t> patient.</a:t>
            </a:r>
          </a:p>
          <a:p>
            <a:pPr lvl="1"/>
            <a:r>
              <a:rPr lang="sv-SE" dirty="0" err="1"/>
              <a:t>Rashes</a:t>
            </a:r>
            <a:endParaRPr lang="sv-SE" dirty="0"/>
          </a:p>
          <a:p>
            <a:pPr lvl="1"/>
            <a:r>
              <a:rPr lang="sv-SE" dirty="0" err="1"/>
              <a:t>Wounds</a:t>
            </a:r>
            <a:endParaRPr lang="sv-SE" dirty="0"/>
          </a:p>
          <a:p>
            <a:pPr lvl="1"/>
            <a:r>
              <a:rPr lang="sv-SE" dirty="0" err="1"/>
              <a:t>Deformaties</a:t>
            </a:r>
            <a:endParaRPr lang="sv-SE" dirty="0"/>
          </a:p>
          <a:p>
            <a:r>
              <a:rPr lang="sv-SE" b="1" dirty="0"/>
              <a:t>DO</a:t>
            </a:r>
            <a:r>
              <a:rPr lang="sv-SE" dirty="0"/>
              <a:t>: </a:t>
            </a:r>
            <a:r>
              <a:rPr lang="sv-SE" dirty="0" err="1"/>
              <a:t>Measure</a:t>
            </a:r>
            <a:r>
              <a:rPr lang="sv-SE" dirty="0"/>
              <a:t> </a:t>
            </a:r>
            <a:r>
              <a:rPr lang="sv-SE" dirty="0" err="1"/>
              <a:t>temperature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128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F486-A883-E60C-51B6-63DAE247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E-  EXPOSURE -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9DBB-9285-DB77-3BBA-65B726388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TESTS</a:t>
            </a:r>
            <a:r>
              <a:rPr lang="sv-SE" dirty="0"/>
              <a:t>: Malaria, </a:t>
            </a:r>
            <a:r>
              <a:rPr lang="sv-SE" dirty="0" err="1"/>
              <a:t>Glucose</a:t>
            </a:r>
            <a:r>
              <a:rPr lang="sv-SE" dirty="0"/>
              <a:t>, Hemoglobin </a:t>
            </a:r>
            <a:r>
              <a:rPr lang="sv-SE" dirty="0" err="1"/>
              <a:t>etc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Consider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for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diagnostic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- ultrasound/X-</a:t>
            </a:r>
            <a:r>
              <a:rPr lang="sv-SE" dirty="0" err="1"/>
              <a:t>ray</a:t>
            </a:r>
            <a:r>
              <a:rPr lang="sv-SE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85641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EEC8-9E20-8ED8-51BE-9565620B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ALWAYS RE-EVALUATE!!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E888-C8B3-26D8-B8F8-07089A6C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When</a:t>
            </a:r>
            <a:r>
              <a:rPr lang="sv-SE" dirty="0"/>
              <a:t> ABCDE is </a:t>
            </a:r>
            <a:r>
              <a:rPr lang="sv-SE" dirty="0" err="1"/>
              <a:t>completed</a:t>
            </a:r>
            <a:r>
              <a:rPr lang="sv-SE" dirty="0"/>
              <a:t> </a:t>
            </a:r>
            <a:r>
              <a:rPr lang="sv-SE" dirty="0" err="1"/>
              <a:t>always</a:t>
            </a:r>
            <a:r>
              <a:rPr lang="sv-SE" dirty="0"/>
              <a:t> re-</a:t>
            </a:r>
            <a:r>
              <a:rPr lang="sv-SE" dirty="0" err="1"/>
              <a:t>evaluate</a:t>
            </a:r>
            <a:r>
              <a:rPr lang="sv-SE" dirty="0"/>
              <a:t>! </a:t>
            </a:r>
          </a:p>
          <a:p>
            <a:endParaRPr lang="sv-SE" dirty="0"/>
          </a:p>
          <a:p>
            <a:r>
              <a:rPr lang="sv-SE" dirty="0"/>
              <a:t>Back </a:t>
            </a:r>
            <a:r>
              <a:rPr lang="sv-SE" dirty="0" err="1"/>
              <a:t>up</a:t>
            </a:r>
            <a:r>
              <a:rPr lang="sv-SE" dirty="0"/>
              <a:t> in the ABCDE </a:t>
            </a:r>
            <a:r>
              <a:rPr lang="sv-SE" dirty="0" err="1"/>
              <a:t>algorithm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problem</a:t>
            </a:r>
          </a:p>
          <a:p>
            <a:endParaRPr lang="sv-SE" dirty="0"/>
          </a:p>
          <a:p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an intervention </a:t>
            </a:r>
            <a:r>
              <a:rPr lang="sv-SE" dirty="0" err="1"/>
              <a:t>always</a:t>
            </a:r>
            <a:r>
              <a:rPr lang="sv-SE" dirty="0"/>
              <a:t> re-</a:t>
            </a:r>
            <a:r>
              <a:rPr lang="sv-SE" dirty="0" err="1"/>
              <a:t>evalute</a:t>
            </a:r>
            <a:r>
              <a:rPr lang="sv-SE" dirty="0"/>
              <a:t>- is it </a:t>
            </a:r>
            <a:r>
              <a:rPr lang="sv-SE" dirty="0" err="1"/>
              <a:t>better</a:t>
            </a:r>
            <a:r>
              <a:rPr lang="sv-SE" dirty="0"/>
              <a:t>/has the patient </a:t>
            </a:r>
            <a:r>
              <a:rPr lang="sv-SE" dirty="0" err="1"/>
              <a:t>improved</a:t>
            </a:r>
            <a:r>
              <a:rPr lang="sv-SE" dirty="0"/>
              <a:t>? If not, start over.</a:t>
            </a:r>
          </a:p>
        </p:txBody>
      </p:sp>
    </p:spTree>
    <p:extLst>
      <p:ext uri="{BB962C8B-B14F-4D97-AF65-F5344CB8AC3E}">
        <p14:creationId xmlns:p14="http://schemas.microsoft.com/office/powerpoint/2010/main" val="310551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2E00-6ACA-123D-64C6-AD360C43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34076-D1DD-3CD7-0370-21280BFBA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A: </a:t>
            </a:r>
            <a:r>
              <a:rPr lang="sv-SE" dirty="0" err="1"/>
              <a:t>Airway</a:t>
            </a:r>
            <a:r>
              <a:rPr lang="sv-SE" dirty="0"/>
              <a:t>. </a:t>
            </a: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airway</a:t>
            </a:r>
            <a:r>
              <a:rPr lang="sv-SE" dirty="0"/>
              <a:t>, </a:t>
            </a:r>
            <a:r>
              <a:rPr lang="sv-SE" dirty="0" err="1"/>
              <a:t>suction</a:t>
            </a:r>
            <a:r>
              <a:rPr lang="sv-SE" dirty="0"/>
              <a:t>,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 spinal cord </a:t>
            </a:r>
            <a:r>
              <a:rPr lang="sv-SE" dirty="0" err="1"/>
              <a:t>injury</a:t>
            </a:r>
            <a:endParaRPr lang="sv-SE" dirty="0"/>
          </a:p>
          <a:p>
            <a:r>
              <a:rPr lang="sv-SE" dirty="0"/>
              <a:t>B: </a:t>
            </a:r>
            <a:r>
              <a:rPr lang="sv-SE" dirty="0" err="1"/>
              <a:t>breathing</a:t>
            </a:r>
            <a:r>
              <a:rPr lang="sv-SE" dirty="0"/>
              <a:t>. </a:t>
            </a:r>
            <a:r>
              <a:rPr lang="sv-SE" dirty="0" err="1"/>
              <a:t>Measure</a:t>
            </a:r>
            <a:r>
              <a:rPr lang="sv-SE" dirty="0"/>
              <a:t> </a:t>
            </a:r>
            <a:r>
              <a:rPr lang="sv-SE" dirty="0" err="1"/>
              <a:t>breathingrate</a:t>
            </a:r>
            <a:r>
              <a:rPr lang="sv-SE" dirty="0"/>
              <a:t>, </a:t>
            </a:r>
            <a:r>
              <a:rPr lang="sv-SE" dirty="0" err="1"/>
              <a:t>saturation</a:t>
            </a:r>
            <a:r>
              <a:rPr lang="sv-SE" dirty="0"/>
              <a:t>. </a:t>
            </a:r>
            <a:r>
              <a:rPr lang="sv-SE" dirty="0" err="1"/>
              <a:t>Symmetric</a:t>
            </a:r>
            <a:r>
              <a:rPr lang="sv-SE" dirty="0"/>
              <a:t>? Oxygen? </a:t>
            </a:r>
            <a:r>
              <a:rPr lang="sv-SE" dirty="0" err="1"/>
              <a:t>Ventilate</a:t>
            </a:r>
            <a:r>
              <a:rPr lang="sv-SE" dirty="0"/>
              <a:t>?</a:t>
            </a:r>
          </a:p>
          <a:p>
            <a:r>
              <a:rPr lang="sv-SE" dirty="0"/>
              <a:t>C: </a:t>
            </a:r>
            <a:r>
              <a:rPr lang="sv-SE" dirty="0" err="1"/>
              <a:t>Circulation</a:t>
            </a:r>
            <a:r>
              <a:rPr lang="sv-SE" dirty="0"/>
              <a:t>.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pulse</a:t>
            </a:r>
            <a:r>
              <a:rPr lang="sv-SE" dirty="0"/>
              <a:t>/</a:t>
            </a:r>
            <a:r>
              <a:rPr lang="sv-SE" dirty="0" err="1"/>
              <a:t>bloodpressure</a:t>
            </a:r>
            <a:r>
              <a:rPr lang="sv-SE" dirty="0"/>
              <a:t>. IV </a:t>
            </a:r>
            <a:r>
              <a:rPr lang="sv-SE" dirty="0" err="1"/>
              <a:t>lines</a:t>
            </a:r>
            <a:r>
              <a:rPr lang="sv-SE" dirty="0"/>
              <a:t>. Fluids?</a:t>
            </a:r>
          </a:p>
          <a:p>
            <a:r>
              <a:rPr lang="sv-SE" dirty="0"/>
              <a:t>D: </a:t>
            </a:r>
            <a:r>
              <a:rPr lang="sv-SE" dirty="0" err="1"/>
              <a:t>Disability</a:t>
            </a:r>
            <a:r>
              <a:rPr lang="sv-SE" dirty="0"/>
              <a:t>. </a:t>
            </a:r>
            <a:r>
              <a:rPr lang="sv-SE" dirty="0" err="1"/>
              <a:t>Pupils</a:t>
            </a:r>
            <a:r>
              <a:rPr lang="sv-SE" dirty="0"/>
              <a:t>? </a:t>
            </a:r>
            <a:r>
              <a:rPr lang="sv-SE" dirty="0" err="1"/>
              <a:t>Moving</a:t>
            </a:r>
            <a:r>
              <a:rPr lang="sv-SE" dirty="0"/>
              <a:t> all </a:t>
            </a:r>
            <a:r>
              <a:rPr lang="sv-SE" dirty="0" err="1"/>
              <a:t>extremities</a:t>
            </a:r>
            <a:r>
              <a:rPr lang="sv-SE" dirty="0"/>
              <a:t>?</a:t>
            </a:r>
          </a:p>
          <a:p>
            <a:r>
              <a:rPr lang="sv-SE" dirty="0"/>
              <a:t>E: Exposure. </a:t>
            </a:r>
            <a:r>
              <a:rPr lang="sv-SE" dirty="0" err="1"/>
              <a:t>Take</a:t>
            </a:r>
            <a:r>
              <a:rPr lang="sv-SE" dirty="0"/>
              <a:t> temp. </a:t>
            </a:r>
            <a:r>
              <a:rPr lang="sv-SE" dirty="0" err="1"/>
              <a:t>Undress</a:t>
            </a:r>
            <a:r>
              <a:rPr lang="sv-SE" dirty="0"/>
              <a:t> and </a:t>
            </a:r>
            <a:r>
              <a:rPr lang="sv-SE" dirty="0" err="1"/>
              <a:t>examine</a:t>
            </a:r>
            <a:r>
              <a:rPr lang="sv-SE" dirty="0"/>
              <a:t> the </a:t>
            </a:r>
            <a:r>
              <a:rPr lang="sv-SE" dirty="0" err="1"/>
              <a:t>whole</a:t>
            </a:r>
            <a:r>
              <a:rPr lang="sv-SE" dirty="0"/>
              <a:t> patient. </a:t>
            </a:r>
            <a:r>
              <a:rPr lang="sv-SE" dirty="0" err="1"/>
              <a:t>Need</a:t>
            </a:r>
            <a:r>
              <a:rPr lang="sv-SE" dirty="0"/>
              <a:t> for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?</a:t>
            </a:r>
          </a:p>
          <a:p>
            <a:r>
              <a:rPr lang="sv-SE" dirty="0"/>
              <a:t>Always re-</a:t>
            </a:r>
            <a:r>
              <a:rPr lang="sv-SE" dirty="0" err="1"/>
              <a:t>evaluate</a:t>
            </a:r>
            <a:r>
              <a:rPr lang="sv-SE" dirty="0"/>
              <a:t>!! Back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neccessary</a:t>
            </a:r>
            <a:r>
              <a:rPr lang="sv-SE" dirty="0"/>
              <a:t>. A is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B is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C….etc.</a:t>
            </a:r>
          </a:p>
        </p:txBody>
      </p:sp>
    </p:spTree>
    <p:extLst>
      <p:ext uri="{BB962C8B-B14F-4D97-AF65-F5344CB8AC3E}">
        <p14:creationId xmlns:p14="http://schemas.microsoft.com/office/powerpoint/2010/main" val="134740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E14B-0BE2-6FA4-D188-61987E9B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WHY ABCDE?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960A-D6CF-B17B-C2E7-07C75C806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50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In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sick patient,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problem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identified</a:t>
            </a:r>
            <a:r>
              <a:rPr lang="sv-SE" dirty="0"/>
              <a:t> and </a:t>
            </a:r>
            <a:r>
              <a:rPr lang="sv-SE" dirty="0" err="1"/>
              <a:t>treated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. A is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B is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C…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A- Airways</a:t>
            </a:r>
          </a:p>
          <a:p>
            <a:pPr marL="0" indent="0">
              <a:buNone/>
            </a:pPr>
            <a:r>
              <a:rPr lang="sv-SE" dirty="0"/>
              <a:t>B- </a:t>
            </a:r>
            <a:r>
              <a:rPr lang="sv-SE" dirty="0" err="1"/>
              <a:t>Breathing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C-</a:t>
            </a:r>
            <a:r>
              <a:rPr lang="sv-SE" dirty="0" err="1"/>
              <a:t>Circulation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D-</a:t>
            </a:r>
            <a:r>
              <a:rPr lang="sv-SE" dirty="0" err="1"/>
              <a:t>Disability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E-Exposure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610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91E7-D5E0-75D2-6B88-08FD31E6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A= Airways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A282-0EFE-9388-83EE-43866B3E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40765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/>
              <a:t>Can</a:t>
            </a:r>
            <a:r>
              <a:rPr lang="sv-SE" dirty="0"/>
              <a:t> the patient talk?  If </a:t>
            </a:r>
            <a:r>
              <a:rPr lang="sv-SE" dirty="0" err="1"/>
              <a:t>yes</a:t>
            </a:r>
            <a:r>
              <a:rPr lang="sv-SE" dirty="0"/>
              <a:t>, A (and B and C)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normally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or less ok</a:t>
            </a:r>
          </a:p>
          <a:p>
            <a:r>
              <a:rPr lang="sv-SE" dirty="0"/>
              <a:t>If not: </a:t>
            </a:r>
          </a:p>
          <a:p>
            <a:r>
              <a:rPr lang="sv-SE" dirty="0"/>
              <a:t>LOOK: </a:t>
            </a:r>
            <a:r>
              <a:rPr lang="sv-SE" dirty="0" err="1"/>
              <a:t>inspect</a:t>
            </a:r>
            <a:r>
              <a:rPr lang="sv-SE" dirty="0"/>
              <a:t> </a:t>
            </a:r>
            <a:r>
              <a:rPr lang="sv-SE" dirty="0" err="1"/>
              <a:t>mouth</a:t>
            </a:r>
            <a:r>
              <a:rPr lang="sv-SE" dirty="0"/>
              <a:t>/</a:t>
            </a:r>
            <a:r>
              <a:rPr lang="sv-SE" dirty="0" err="1"/>
              <a:t>neck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Mucus</a:t>
            </a:r>
            <a:r>
              <a:rPr lang="sv-SE" dirty="0"/>
              <a:t>/</a:t>
            </a:r>
            <a:r>
              <a:rPr lang="sv-SE" dirty="0" err="1"/>
              <a:t>blood</a:t>
            </a:r>
            <a:r>
              <a:rPr lang="sv-SE" dirty="0"/>
              <a:t>? </a:t>
            </a:r>
          </a:p>
          <a:p>
            <a:pPr lvl="1"/>
            <a:r>
              <a:rPr lang="sv-SE" dirty="0" err="1"/>
              <a:t>Swelling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neck</a:t>
            </a:r>
            <a:r>
              <a:rPr lang="sv-SE" dirty="0"/>
              <a:t>?</a:t>
            </a:r>
          </a:p>
          <a:p>
            <a:r>
              <a:rPr lang="sv-SE" dirty="0"/>
              <a:t>LISTEN: </a:t>
            </a:r>
            <a:r>
              <a:rPr lang="sv-SE" dirty="0" err="1"/>
              <a:t>signs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stridor</a:t>
            </a:r>
            <a:r>
              <a:rPr lang="sv-SE" dirty="0"/>
              <a:t>/</a:t>
            </a:r>
            <a:r>
              <a:rPr lang="sv-SE" dirty="0" err="1"/>
              <a:t>foreign</a:t>
            </a:r>
            <a:r>
              <a:rPr lang="sv-SE" dirty="0"/>
              <a:t> </a:t>
            </a:r>
            <a:r>
              <a:rPr lang="sv-SE" dirty="0" err="1"/>
              <a:t>body</a:t>
            </a:r>
            <a:r>
              <a:rPr lang="sv-SE" dirty="0"/>
              <a:t>? 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possible</a:t>
            </a:r>
            <a:endParaRPr lang="sv-SE" dirty="0"/>
          </a:p>
          <a:p>
            <a:r>
              <a:rPr lang="sv-SE" dirty="0"/>
              <a:t>ACTION:	</a:t>
            </a:r>
          </a:p>
          <a:p>
            <a:pPr lvl="1"/>
            <a:r>
              <a:rPr lang="sv-SE" dirty="0" err="1"/>
              <a:t>Suction</a:t>
            </a:r>
            <a:r>
              <a:rPr lang="sv-SE" dirty="0"/>
              <a:t>/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blockage</a:t>
            </a:r>
            <a:endParaRPr lang="sv-SE" dirty="0"/>
          </a:p>
          <a:p>
            <a:pPr lvl="1"/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airway</a:t>
            </a:r>
            <a:r>
              <a:rPr lang="sv-SE" dirty="0"/>
              <a:t>-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913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895B-AEE2-9E72-EB03-02625FB2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A-AIRWAY-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00913-209E-D395-280D-9720BD10C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OPEN AIRWAY- se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slides</a:t>
            </a:r>
            <a:endParaRPr lang="sv-SE" dirty="0"/>
          </a:p>
          <a:p>
            <a:r>
              <a:rPr lang="sv-SE" dirty="0"/>
              <a:t>SUCTION</a:t>
            </a:r>
          </a:p>
          <a:p>
            <a:r>
              <a:rPr lang="sv-SE" dirty="0"/>
              <a:t>HEIMLICH MANEUVER in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foreign</a:t>
            </a:r>
            <a:r>
              <a:rPr lang="sv-SE" dirty="0"/>
              <a:t> </a:t>
            </a:r>
            <a:r>
              <a:rPr lang="sv-SE" dirty="0" err="1"/>
              <a:t>body</a:t>
            </a:r>
            <a:r>
              <a:rPr lang="sv-SE" dirty="0"/>
              <a:t>.</a:t>
            </a:r>
          </a:p>
          <a:p>
            <a:r>
              <a:rPr lang="sv-SE" dirty="0"/>
              <a:t>STABILIZE NECK: In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trauma to the </a:t>
            </a:r>
            <a:r>
              <a:rPr lang="sv-SE" dirty="0" err="1"/>
              <a:t>neck</a:t>
            </a:r>
            <a:r>
              <a:rPr lang="sv-SE" dirty="0"/>
              <a:t> and risk </a:t>
            </a:r>
            <a:r>
              <a:rPr lang="sv-SE" dirty="0" err="1"/>
              <a:t>of</a:t>
            </a:r>
            <a:r>
              <a:rPr lang="sv-SE" dirty="0"/>
              <a:t> spinal cord </a:t>
            </a:r>
            <a:r>
              <a:rPr lang="sv-SE" dirty="0" err="1"/>
              <a:t>injury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87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2F58-D059-758C-202D-74398FCB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A= AIRWAY-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578-DB34-48E7-4138-946739963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If </a:t>
            </a:r>
            <a:r>
              <a:rPr lang="sv-SE" dirty="0" err="1"/>
              <a:t>airway</a:t>
            </a:r>
            <a:r>
              <a:rPr lang="sv-SE" dirty="0"/>
              <a:t> is not </a:t>
            </a:r>
            <a:r>
              <a:rPr lang="sv-SE" dirty="0" err="1"/>
              <a:t>free</a:t>
            </a:r>
            <a:r>
              <a:rPr lang="sv-SE" dirty="0"/>
              <a:t>= </a:t>
            </a: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airway</a:t>
            </a:r>
            <a:r>
              <a:rPr lang="sv-SE" dirty="0"/>
              <a:t>. </a:t>
            </a:r>
            <a:r>
              <a:rPr lang="sv-SE" dirty="0" err="1"/>
              <a:t>Headtilt</a:t>
            </a:r>
            <a:r>
              <a:rPr lang="sv-SE" dirty="0"/>
              <a:t> or </a:t>
            </a:r>
            <a:r>
              <a:rPr lang="sv-SE" dirty="0" err="1"/>
              <a:t>jawthrust</a:t>
            </a:r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CDBE6-1693-BFDF-8DAD-FCD3D44D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5" y="2995014"/>
            <a:ext cx="5828886" cy="3736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C4FB07-97D7-631F-E5F1-94D7A321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56" y="2827184"/>
            <a:ext cx="4983164" cy="39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8F3E-8763-8B8C-5A17-009C3FDC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773" y="77907"/>
            <a:ext cx="9905998" cy="1478570"/>
          </a:xfrm>
        </p:spPr>
        <p:txBody>
          <a:bodyPr/>
          <a:lstStyle/>
          <a:p>
            <a:r>
              <a:rPr lang="sv-SE" dirty="0"/>
              <a:t>A- AIRWAY- </a:t>
            </a:r>
            <a:r>
              <a:rPr lang="sv-SE" dirty="0" err="1"/>
              <a:t>ACtion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821A9-B485-4154-994F-5797A0ED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8143"/>
            <a:ext cx="9905999" cy="3541714"/>
          </a:xfrm>
        </p:spPr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keep</a:t>
            </a:r>
            <a:r>
              <a:rPr lang="sv-SE" dirty="0"/>
              <a:t> </a:t>
            </a:r>
            <a:r>
              <a:rPr lang="sv-SE" dirty="0" err="1"/>
              <a:t>airway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in an </a:t>
            </a:r>
            <a:r>
              <a:rPr lang="sv-SE" dirty="0" err="1"/>
              <a:t>unconscious</a:t>
            </a:r>
            <a:r>
              <a:rPr lang="sv-SE" dirty="0"/>
              <a:t> patient: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BF3E3-5B75-A552-C134-E8055698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07" y="2331720"/>
            <a:ext cx="2729170" cy="2294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4ABC5-96C0-0D86-785A-4689D9BE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07" y="4626451"/>
            <a:ext cx="1965960" cy="1965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A608A-6346-20E5-D77E-A7A81C1FE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597" y="2513171"/>
            <a:ext cx="6079655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1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A3A8-E7E1-39EA-BB00-99CBD259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A= </a:t>
            </a:r>
            <a:r>
              <a:rPr lang="sv-SE" dirty="0" err="1"/>
              <a:t>Airway</a:t>
            </a:r>
            <a:r>
              <a:rPr lang="sv-SE" dirty="0"/>
              <a:t>-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4E26-AE01-2BA8-0E27-57C6A732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OTHER: </a:t>
            </a:r>
            <a:r>
              <a:rPr lang="sv-SE" dirty="0" err="1"/>
              <a:t>Laryngeal</a:t>
            </a:r>
            <a:r>
              <a:rPr lang="sv-SE" dirty="0"/>
              <a:t> mask, intubation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3815D-F97D-DAE8-6E58-0297EC28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30" y="2929731"/>
            <a:ext cx="3425190" cy="3565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E127C-2728-9680-45B8-B886E9E3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75" y="3014952"/>
            <a:ext cx="6035321" cy="3394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06955-B5DD-8996-BC74-6FBB85B8D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097" y="238592"/>
            <a:ext cx="4118314" cy="26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B185-F04C-5EC1-76F1-13CFF5E6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B- </a:t>
            </a:r>
            <a:r>
              <a:rPr lang="sv-SE" dirty="0" err="1"/>
              <a:t>Breathing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6EEA-962A-B79B-0ABA-2529355F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17644"/>
            <a:ext cx="10318405" cy="4708276"/>
          </a:xfrm>
        </p:spPr>
        <p:txBody>
          <a:bodyPr>
            <a:normAutofit/>
          </a:bodyPr>
          <a:lstStyle/>
          <a:p>
            <a:r>
              <a:rPr lang="sv-SE" dirty="0"/>
              <a:t>Is the patient </a:t>
            </a:r>
            <a:r>
              <a:rPr lang="sv-SE" dirty="0" err="1"/>
              <a:t>breathing</a:t>
            </a:r>
            <a:r>
              <a:rPr lang="sv-SE" dirty="0"/>
              <a:t>? If not, start </a:t>
            </a:r>
            <a:r>
              <a:rPr lang="sv-SE" dirty="0" err="1"/>
              <a:t>Rescucitation</a:t>
            </a:r>
            <a:r>
              <a:rPr lang="sv-SE" dirty="0"/>
              <a:t> </a:t>
            </a:r>
            <a:r>
              <a:rPr lang="sv-SE" dirty="0" err="1"/>
              <a:t>immediately</a:t>
            </a:r>
            <a:r>
              <a:rPr lang="sv-SE" dirty="0"/>
              <a:t>! </a:t>
            </a:r>
          </a:p>
          <a:p>
            <a:r>
              <a:rPr lang="sv-SE" b="1" dirty="0"/>
              <a:t>LOOK</a:t>
            </a:r>
            <a:r>
              <a:rPr lang="sv-SE" dirty="0"/>
              <a:t>: Heavy </a:t>
            </a:r>
            <a:r>
              <a:rPr lang="sv-SE" dirty="0" err="1"/>
              <a:t>breathing</a:t>
            </a:r>
            <a:r>
              <a:rPr lang="sv-SE" dirty="0"/>
              <a:t>? </a:t>
            </a:r>
            <a:r>
              <a:rPr lang="sv-SE" dirty="0" err="1"/>
              <a:t>Symmetric</a:t>
            </a:r>
            <a:r>
              <a:rPr lang="sv-SE" dirty="0"/>
              <a:t> </a:t>
            </a:r>
            <a:r>
              <a:rPr lang="sv-SE" dirty="0" err="1"/>
              <a:t>breathing</a:t>
            </a:r>
            <a:r>
              <a:rPr lang="sv-SE" dirty="0"/>
              <a:t>?</a:t>
            </a:r>
          </a:p>
          <a:p>
            <a:r>
              <a:rPr lang="sv-SE" b="1" dirty="0"/>
              <a:t>LISTEN</a:t>
            </a:r>
            <a:r>
              <a:rPr lang="sv-SE" dirty="0"/>
              <a:t>: </a:t>
            </a:r>
            <a:r>
              <a:rPr lang="sv-SE" dirty="0" err="1"/>
              <a:t>Lungs</a:t>
            </a:r>
            <a:r>
              <a:rPr lang="sv-SE" dirty="0"/>
              <a:t> </a:t>
            </a:r>
            <a:r>
              <a:rPr lang="sv-SE" dirty="0" err="1"/>
              <a:t>clear</a:t>
            </a:r>
            <a:r>
              <a:rPr lang="sv-SE" dirty="0"/>
              <a:t> on </a:t>
            </a:r>
            <a:r>
              <a:rPr lang="sv-SE" dirty="0" err="1"/>
              <a:t>both</a:t>
            </a:r>
            <a:r>
              <a:rPr lang="sv-SE" dirty="0"/>
              <a:t> sides?</a:t>
            </a:r>
          </a:p>
          <a:p>
            <a:r>
              <a:rPr lang="sv-SE" b="1" dirty="0"/>
              <a:t>FEEL</a:t>
            </a:r>
            <a:r>
              <a:rPr lang="sv-SE" dirty="0"/>
              <a:t>: </a:t>
            </a:r>
            <a:r>
              <a:rPr lang="sv-SE" dirty="0" err="1"/>
              <a:t>trachea</a:t>
            </a:r>
            <a:r>
              <a:rPr lang="sv-SE" dirty="0"/>
              <a:t> in </a:t>
            </a:r>
            <a:r>
              <a:rPr lang="sv-SE" dirty="0" err="1"/>
              <a:t>midline</a:t>
            </a:r>
            <a:r>
              <a:rPr lang="sv-SE" dirty="0"/>
              <a:t>? Pneumothorax?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344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661-367A-349C-0C15-579A2B43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B-BREATHING- </a:t>
            </a:r>
            <a:r>
              <a:rPr lang="sv-SE" dirty="0" err="1"/>
              <a:t>What</a:t>
            </a:r>
            <a:r>
              <a:rPr lang="sv-SE" dirty="0"/>
              <a:t> to </a:t>
            </a:r>
            <a:r>
              <a:rPr lang="sv-SE" dirty="0" err="1"/>
              <a:t>measure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62ED-F42F-4D5B-5F3B-D2F05B79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sz="3000" dirty="0"/>
              <a:t>Count </a:t>
            </a:r>
            <a:r>
              <a:rPr lang="sv-SE" sz="3000" dirty="0" err="1"/>
              <a:t>respiratory</a:t>
            </a:r>
            <a:r>
              <a:rPr lang="sv-SE" sz="3000" dirty="0"/>
              <a:t> rate</a:t>
            </a:r>
          </a:p>
          <a:p>
            <a:pPr lvl="1"/>
            <a:r>
              <a:rPr lang="sv-SE" sz="3000" dirty="0"/>
              <a:t>Saturation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F1007-A423-B487-13F7-6E300152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913" y="3313230"/>
            <a:ext cx="6132199" cy="28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2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4" ma:contentTypeDescription="Skapa ett nytt dokument." ma:contentTypeScope="" ma:versionID="4a669bc984e4adab8c24d20fcd3732cc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d5d7e55c45ca1805d799353345761d68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D9945-D08D-4B76-8729-F84C93D2DC3E}"/>
</file>

<file path=customXml/itemProps2.xml><?xml version="1.0" encoding="utf-8"?>
<ds:datastoreItem xmlns:ds="http://schemas.openxmlformats.org/officeDocument/2006/customXml" ds:itemID="{357A985C-E242-4044-8DD8-2D049CD06B0C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165</TotalTime>
  <Words>638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Algerian</vt:lpstr>
      <vt:lpstr>Arial</vt:lpstr>
      <vt:lpstr>Tw Cen MT</vt:lpstr>
      <vt:lpstr>Circuit</vt:lpstr>
      <vt:lpstr>ABCDE </vt:lpstr>
      <vt:lpstr>WHY ABCDE? </vt:lpstr>
      <vt:lpstr>A= Airways</vt:lpstr>
      <vt:lpstr>A-AIRWAY- ACTION</vt:lpstr>
      <vt:lpstr>A= AIRWAY- ACTION</vt:lpstr>
      <vt:lpstr>A- AIRWAY- ACtion</vt:lpstr>
      <vt:lpstr>A= Airway- ACTION</vt:lpstr>
      <vt:lpstr>B- Breathing</vt:lpstr>
      <vt:lpstr>B-BREATHING- What to measure</vt:lpstr>
      <vt:lpstr>B- Breathing- ACTION</vt:lpstr>
      <vt:lpstr>B- BREATHING- ACTION</vt:lpstr>
      <vt:lpstr>C- CIRCULATION</vt:lpstr>
      <vt:lpstr>CIRCULATION- WHAT TO MEASURE</vt:lpstr>
      <vt:lpstr>CIRCULATION- ACTION</vt:lpstr>
      <vt:lpstr>D-DISABILITY</vt:lpstr>
      <vt:lpstr>E-EXPOSURE</vt:lpstr>
      <vt:lpstr>E-  EXPOSURE - ACTION</vt:lpstr>
      <vt:lpstr>ALWAYS RE-EVALUATE!!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ABCDE </dc:title>
  <dc:creator>Sarah Jarnald</dc:creator>
  <cp:lastModifiedBy>Sarah Jarnald</cp:lastModifiedBy>
  <cp:revision>6</cp:revision>
  <dcterms:created xsi:type="dcterms:W3CDTF">2023-02-02T13:35:42Z</dcterms:created>
  <dcterms:modified xsi:type="dcterms:W3CDTF">2023-02-20T14:37:49Z</dcterms:modified>
</cp:coreProperties>
</file>