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6"/>
  </p:notesMasterIdLst>
  <p:handoutMasterIdLst>
    <p:handoutMasterId r:id="rId27"/>
  </p:handoutMasterIdLst>
  <p:sldIdLst>
    <p:sldId id="259" r:id="rId2"/>
    <p:sldId id="275" r:id="rId3"/>
    <p:sldId id="276" r:id="rId4"/>
    <p:sldId id="262" r:id="rId5"/>
    <p:sldId id="272" r:id="rId6"/>
    <p:sldId id="273" r:id="rId7"/>
    <p:sldId id="263" r:id="rId8"/>
    <p:sldId id="277" r:id="rId9"/>
    <p:sldId id="278" r:id="rId10"/>
    <p:sldId id="279" r:id="rId11"/>
    <p:sldId id="282" r:id="rId12"/>
    <p:sldId id="283" r:id="rId13"/>
    <p:sldId id="280" r:id="rId14"/>
    <p:sldId id="284" r:id="rId15"/>
    <p:sldId id="281" r:id="rId16"/>
    <p:sldId id="261" r:id="rId17"/>
    <p:sldId id="265" r:id="rId18"/>
    <p:sldId id="267" r:id="rId19"/>
    <p:sldId id="266" r:id="rId20"/>
    <p:sldId id="268" r:id="rId21"/>
    <p:sldId id="270" r:id="rId22"/>
    <p:sldId id="271" r:id="rId23"/>
    <p:sldId id="285" r:id="rId24"/>
    <p:sldId id="274" r:id="rId25"/>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62" d="100"/>
          <a:sy n="62" d="100"/>
        </p:scale>
        <p:origin x="840" y="48"/>
      </p:cViewPr>
      <p:guideLst/>
    </p:cSldViewPr>
  </p:slideViewPr>
  <p:notesTextViewPr>
    <p:cViewPr>
      <p:scale>
        <a:sx n="1" d="1"/>
        <a:sy n="1" d="1"/>
      </p:scale>
      <p:origin x="0" y="0"/>
    </p:cViewPr>
  </p:notesTextViewPr>
  <p:notesViewPr>
    <p:cSldViewPr snapToGrid="0">
      <p:cViewPr varScale="1">
        <p:scale>
          <a:sx n="89" d="100"/>
          <a:sy n="89" d="100"/>
        </p:scale>
        <p:origin x="37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5ED9E0E-C764-4E28-8536-B0A40DCDF648}" type="datetime1">
              <a:rPr lang="sv-SE" smtClean="0"/>
              <a:t>2022-10-22</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73FB42-312D-429D-A89D-91E21C85F0BA}" type="slidenum">
              <a:rPr lang="sv-SE" smtClean="0"/>
              <a:t>‹#›</a:t>
            </a:fld>
            <a:endParaRPr lang="sv-SE"/>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noProof="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2E4424E-E509-4760-8604-DA592B179975}" type="datetime1">
              <a:rPr lang="sv-SE" noProof="0" smtClean="0"/>
              <a:t>2022-10-22</a:t>
            </a:fld>
            <a:endParaRPr lang="sv-SE" noProof="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noProof="0"/>
              <a:t>Klicka för att 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noProof="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809D77-6270-417D-B912-9E40620F0D03}" type="slidenum">
              <a:rPr lang="sv-SE" noProof="0" smtClean="0"/>
              <a:t>‹#›</a:t>
            </a:fld>
            <a:endParaRPr lang="sv-SE" noProof="0"/>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37809D77-6270-417D-B912-9E40620F0D03}" type="slidenum">
              <a:rPr lang="sv-SE" noProof="0" smtClean="0"/>
              <a:t>1</a:t>
            </a:fld>
            <a:endParaRPr lang="sv-SE" noProof="0"/>
          </a:p>
        </p:txBody>
      </p:sp>
    </p:spTree>
    <p:extLst>
      <p:ext uri="{BB962C8B-B14F-4D97-AF65-F5344CB8AC3E}">
        <p14:creationId xmlns:p14="http://schemas.microsoft.com/office/powerpoint/2010/main" val="319773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4400" y="0"/>
            <a:ext cx="10363200" cy="4267200"/>
          </a:xfrm>
        </p:spPr>
        <p:txBody>
          <a:bodyPr rtlCol="0" anchor="b">
            <a:noAutofit/>
          </a:bodyPr>
          <a:lstStyle>
            <a:lvl1pPr>
              <a:lnSpc>
                <a:spcPct val="100000"/>
              </a:lnSpc>
              <a:defRPr sz="6600">
                <a:solidFill>
                  <a:schemeClr val="accent1">
                    <a:lumMod val="50000"/>
                  </a:schemeClr>
                </a:solidFill>
              </a:defRPr>
            </a:lvl1pPr>
          </a:lstStyle>
          <a:p>
            <a:pPr rtl="0"/>
            <a:r>
              <a:rPr lang="sv-SE" noProof="0"/>
              <a:t>Klicka här för att ändra format</a:t>
            </a:r>
          </a:p>
        </p:txBody>
      </p:sp>
      <p:sp>
        <p:nvSpPr>
          <p:cNvPr id="3" name="Underrubrik 2"/>
          <p:cNvSpPr>
            <a:spLocks noGrp="1"/>
          </p:cNvSpPr>
          <p:nvPr>
            <p:ph type="subTitle" idx="1" hasCustomPrompt="1"/>
          </p:nvPr>
        </p:nvSpPr>
        <p:spPr>
          <a:xfrm>
            <a:off x="1828800" y="4343399"/>
            <a:ext cx="8534400" cy="1219200"/>
          </a:xfrm>
        </p:spPr>
        <p:txBody>
          <a:bodyPr rtlCol="0">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v-SE" noProof="0"/>
              <a:t>Klicka om du vill redigera mall för underrubriksformat</a:t>
            </a:r>
          </a:p>
        </p:txBody>
      </p:sp>
      <p:sp>
        <p:nvSpPr>
          <p:cNvPr id="9" name="Platshållare för sidfot 8"/>
          <p:cNvSpPr>
            <a:spLocks noGrp="1"/>
          </p:cNvSpPr>
          <p:nvPr>
            <p:ph type="ftr" sz="quarter" idx="12"/>
          </p:nvPr>
        </p:nvSpPr>
        <p:spPr/>
        <p:txBody>
          <a:bodyPr rtlCol="0"/>
          <a:lstStyle>
            <a:lvl1pPr>
              <a:defRPr>
                <a:solidFill>
                  <a:schemeClr val="tx2"/>
                </a:solidFill>
              </a:defRPr>
            </a:lvl1pPr>
          </a:lstStyle>
          <a:p>
            <a:pPr rtl="0"/>
            <a:r>
              <a:rPr lang="sv-SE" noProof="0"/>
              <a:t>Lägg till en sidfot</a:t>
            </a:r>
          </a:p>
        </p:txBody>
      </p:sp>
      <p:sp>
        <p:nvSpPr>
          <p:cNvPr id="7" name="Platshållare för datum 6"/>
          <p:cNvSpPr>
            <a:spLocks noGrp="1"/>
          </p:cNvSpPr>
          <p:nvPr>
            <p:ph type="dt" sz="half" idx="10"/>
          </p:nvPr>
        </p:nvSpPr>
        <p:spPr/>
        <p:txBody>
          <a:bodyPr rtlCol="0"/>
          <a:lstStyle>
            <a:lvl1pPr>
              <a:defRPr>
                <a:solidFill>
                  <a:schemeClr val="tx2"/>
                </a:solidFill>
              </a:defRPr>
            </a:lvl1pPr>
          </a:lstStyle>
          <a:p>
            <a:pPr rtl="0"/>
            <a:fld id="{102E4934-E85B-437E-8EBD-4FA3956591B9}" type="datetime1">
              <a:rPr lang="sv-SE" noProof="0" smtClean="0"/>
              <a:t>2022-10-22</a:t>
            </a:fld>
            <a:endParaRPr lang="sv-SE" noProof="0"/>
          </a:p>
        </p:txBody>
      </p:sp>
      <p:sp>
        <p:nvSpPr>
          <p:cNvPr id="8" name="Platshållare för bildnummer 7"/>
          <p:cNvSpPr>
            <a:spLocks noGrp="1"/>
          </p:cNvSpPr>
          <p:nvPr>
            <p:ph type="sldNum" sz="quarter" idx="11"/>
          </p:nvPr>
        </p:nvSpPr>
        <p:spPr/>
        <p:txBody>
          <a:bodyPr rtlCol="0"/>
          <a:lstStyle>
            <a:lvl1pPr>
              <a:defRPr>
                <a:solidFill>
                  <a:schemeClr val="tx2"/>
                </a:solidFill>
              </a:defRPr>
            </a:lvl1pPr>
          </a:lstStyle>
          <a:p>
            <a:pPr rtl="0"/>
            <a:fld id="{401CF334-2D5C-4859-84A6-CA7E6E43FAEB}" type="slidenum">
              <a:rPr lang="sv-SE" noProof="0" smtClean="0"/>
              <a:pPr rtl="0"/>
              <a:t>‹#›</a:t>
            </a:fld>
            <a:endParaRPr lang="sv-SE" noProof="0"/>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2 för vertikal text"/>
          <p:cNvSpPr>
            <a:spLocks noGrp="1"/>
          </p:cNvSpPr>
          <p:nvPr>
            <p:ph type="body" orient="vert" idx="1" hasCustomPrompt="1"/>
          </p:nvPr>
        </p:nvSpPr>
        <p:spPr/>
        <p:txBody>
          <a:bodyPr vert="eaVert"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sidfot 4"/>
          <p:cNvSpPr>
            <a:spLocks noGrp="1"/>
          </p:cNvSpPr>
          <p:nvPr>
            <p:ph type="ftr" sz="quarter" idx="11"/>
          </p:nvPr>
        </p:nvSpPr>
        <p:spPr/>
        <p:txBody>
          <a:bodyPr rtlCol="0"/>
          <a:lstStyle>
            <a:lvl1pPr>
              <a:defRPr>
                <a:solidFill>
                  <a:schemeClr val="tx2"/>
                </a:solidFill>
              </a:defRPr>
            </a:lvl1pPr>
          </a:lstStyle>
          <a:p>
            <a:pPr rtl="0"/>
            <a:r>
              <a:rPr lang="sv-SE" noProof="0"/>
              <a:t>Lägg till en sidfot</a:t>
            </a:r>
          </a:p>
        </p:txBody>
      </p:sp>
      <p:sp>
        <p:nvSpPr>
          <p:cNvPr id="4" name="Platshållare för datum 3"/>
          <p:cNvSpPr>
            <a:spLocks noGrp="1"/>
          </p:cNvSpPr>
          <p:nvPr>
            <p:ph type="dt" sz="half" idx="10"/>
          </p:nvPr>
        </p:nvSpPr>
        <p:spPr/>
        <p:txBody>
          <a:bodyPr rtlCol="0"/>
          <a:lstStyle>
            <a:lvl1pPr>
              <a:defRPr>
                <a:solidFill>
                  <a:schemeClr val="tx2"/>
                </a:solidFill>
              </a:defRPr>
            </a:lvl1pPr>
          </a:lstStyle>
          <a:p>
            <a:pPr rtl="0"/>
            <a:fld id="{2A1CD5C9-D07F-4036-BA10-EC3966D3F7B3}" type="datetime1">
              <a:rPr lang="sv-SE" noProof="0" smtClean="0"/>
              <a:t>2022-10-22</a:t>
            </a:fld>
            <a:endParaRPr lang="sv-SE" noProof="0"/>
          </a:p>
        </p:txBody>
      </p:sp>
      <p:sp>
        <p:nvSpPr>
          <p:cNvPr id="6" name="Platshållare för bildnummer 5"/>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sv-SE" noProof="0" smtClean="0"/>
              <a:pPr rtl="0"/>
              <a:t>‹#›</a:t>
            </a:fld>
            <a:endParaRPr lang="sv-SE" noProof="0"/>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hasCustomPrompt="1"/>
          </p:nvPr>
        </p:nvSpPr>
        <p:spPr>
          <a:xfrm>
            <a:off x="8839200" y="274639"/>
            <a:ext cx="2743200" cy="4983161"/>
          </a:xfrm>
        </p:spPr>
        <p:txBody>
          <a:bodyPr vert="eaVert" rtlCol="0"/>
          <a:lstStyle/>
          <a:p>
            <a:pPr rtl="0"/>
            <a:r>
              <a:rPr lang="sv-SE" noProof="0"/>
              <a:t>Klicka här för att ändra format</a:t>
            </a:r>
          </a:p>
        </p:txBody>
      </p:sp>
      <p:sp>
        <p:nvSpPr>
          <p:cNvPr id="3" name="Platshållare 2 för vertikal text"/>
          <p:cNvSpPr>
            <a:spLocks noGrp="1"/>
          </p:cNvSpPr>
          <p:nvPr>
            <p:ph type="body" orient="vert" idx="1" hasCustomPrompt="1"/>
          </p:nvPr>
        </p:nvSpPr>
        <p:spPr>
          <a:xfrm>
            <a:off x="609600" y="274639"/>
            <a:ext cx="8026400" cy="4983161"/>
          </a:xfrm>
        </p:spPr>
        <p:txBody>
          <a:bodyPr vert="eaVert"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sidfot 4"/>
          <p:cNvSpPr>
            <a:spLocks noGrp="1"/>
          </p:cNvSpPr>
          <p:nvPr>
            <p:ph type="ftr" sz="quarter" idx="11"/>
          </p:nvPr>
        </p:nvSpPr>
        <p:spPr/>
        <p:txBody>
          <a:bodyPr rtlCol="0"/>
          <a:lstStyle>
            <a:lvl1pPr>
              <a:defRPr>
                <a:solidFill>
                  <a:schemeClr val="tx2"/>
                </a:solidFill>
              </a:defRPr>
            </a:lvl1pPr>
          </a:lstStyle>
          <a:p>
            <a:pPr rtl="0"/>
            <a:r>
              <a:rPr lang="sv-SE" noProof="0"/>
              <a:t>Lägg till en sidfot</a:t>
            </a:r>
          </a:p>
        </p:txBody>
      </p:sp>
      <p:sp>
        <p:nvSpPr>
          <p:cNvPr id="4" name="Platshållare för datum 3"/>
          <p:cNvSpPr>
            <a:spLocks noGrp="1"/>
          </p:cNvSpPr>
          <p:nvPr>
            <p:ph type="dt" sz="half" idx="10"/>
          </p:nvPr>
        </p:nvSpPr>
        <p:spPr/>
        <p:txBody>
          <a:bodyPr rtlCol="0"/>
          <a:lstStyle>
            <a:lvl1pPr>
              <a:defRPr>
                <a:solidFill>
                  <a:schemeClr val="tx2"/>
                </a:solidFill>
              </a:defRPr>
            </a:lvl1pPr>
          </a:lstStyle>
          <a:p>
            <a:pPr rtl="0"/>
            <a:fld id="{6B5A0352-E874-43FF-981C-8B04FFCA87EB}" type="datetime1">
              <a:rPr lang="sv-SE" noProof="0" smtClean="0"/>
              <a:t>2022-10-22</a:t>
            </a:fld>
            <a:endParaRPr lang="sv-SE" noProof="0"/>
          </a:p>
        </p:txBody>
      </p:sp>
      <p:sp>
        <p:nvSpPr>
          <p:cNvPr id="6" name="Platshållare för bildnummer 5"/>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sv-SE" noProof="0" smtClean="0"/>
              <a:pPr rtl="0"/>
              <a:t>‹#›</a:t>
            </a:fld>
            <a:endParaRPr lang="sv-SE" noProof="0"/>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innehåll 2"/>
          <p:cNvSpPr>
            <a:spLocks noGrp="1"/>
          </p:cNvSpPr>
          <p:nvPr>
            <p:ph idx="1" hasCustomPrompt="1"/>
          </p:nvPr>
        </p:nvSpPr>
        <p:spPr/>
        <p:txBody>
          <a:bodyPr rtlCol="0"/>
          <a:lstStyle>
            <a:lvl5pPr>
              <a:defRPr/>
            </a:lvl5pPr>
            <a:lvl6pPr>
              <a:defRPr/>
            </a:lvl6pPr>
            <a:lvl7pPr>
              <a:defRPr/>
            </a:lvl7pPr>
            <a:lvl8pPr>
              <a:defRPr/>
            </a:lvl8pPr>
            <a:lvl9pPr>
              <a:buFont typeface="Arial" pitchFamily="34" charset="0"/>
              <a:buChar char="•"/>
              <a:defRPr/>
            </a:lvl9pPr>
          </a:lstStyle>
          <a:p>
            <a:pPr lvl="0" rtl="0"/>
            <a:r>
              <a:rPr lang="sv-SE" noProof="0"/>
              <a:t>Klicka för att 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sidfot 4"/>
          <p:cNvSpPr>
            <a:spLocks noGrp="1"/>
          </p:cNvSpPr>
          <p:nvPr>
            <p:ph type="ftr" sz="quarter" idx="11"/>
          </p:nvPr>
        </p:nvSpPr>
        <p:spPr/>
        <p:txBody>
          <a:bodyPr rtlCol="0"/>
          <a:lstStyle/>
          <a:p>
            <a:pPr rtl="0"/>
            <a:r>
              <a:rPr lang="sv-SE" noProof="0"/>
              <a:t>Lägg till en sidfot</a:t>
            </a:r>
          </a:p>
        </p:txBody>
      </p:sp>
      <p:sp>
        <p:nvSpPr>
          <p:cNvPr id="4" name="Platshållare för datum 3"/>
          <p:cNvSpPr>
            <a:spLocks noGrp="1"/>
          </p:cNvSpPr>
          <p:nvPr>
            <p:ph type="dt" sz="half" idx="10"/>
          </p:nvPr>
        </p:nvSpPr>
        <p:spPr/>
        <p:txBody>
          <a:bodyPr rtlCol="0"/>
          <a:lstStyle/>
          <a:p>
            <a:pPr rtl="0"/>
            <a:fld id="{9FA22EEA-BB36-4987-A2B0-07ECB6EEB80C}" type="datetime1">
              <a:rPr lang="sv-SE" noProof="0" smtClean="0"/>
              <a:t>2022-10-22</a:t>
            </a:fld>
            <a:endParaRPr lang="sv-SE" noProof="0"/>
          </a:p>
        </p:txBody>
      </p:sp>
      <p:sp>
        <p:nvSpPr>
          <p:cNvPr id="6" name="Platshållare för bildnummer 5"/>
          <p:cNvSpPr>
            <a:spLocks noGrp="1"/>
          </p:cNvSpPr>
          <p:nvPr>
            <p:ph type="sldNum" sz="quarter" idx="12"/>
          </p:nvPr>
        </p:nvSpPr>
        <p:spPr/>
        <p:txBody>
          <a:bodyPr rtlCol="0"/>
          <a:lstStyle/>
          <a:p>
            <a:pPr rtl="0"/>
            <a:fld id="{401CF334-2D5C-4859-84A6-CA7E6E43FAEB}" type="slidenum">
              <a:rPr lang="sv-SE" noProof="0" smtClean="0"/>
              <a:t>‹#›</a:t>
            </a:fld>
            <a:endParaRPr lang="sv-SE" noProof="0"/>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63084" y="0"/>
            <a:ext cx="10363200" cy="2505075"/>
          </a:xfrm>
        </p:spPr>
        <p:txBody>
          <a:bodyPr vert="horz" lIns="91440" tIns="45720" rIns="91440" bIns="45720" rtlCol="0" anchor="b">
            <a:noAutofit/>
          </a:bodyPr>
          <a:lstStyle>
            <a:lvl1pPr>
              <a:defRPr lang="en-US" dirty="0"/>
            </a:lvl1pPr>
          </a:lstStyle>
          <a:p>
            <a:pPr lvl="0" rtl="0"/>
            <a:r>
              <a:rPr lang="sv-SE" noProof="0"/>
              <a:t>Klicka här för att ändra format</a:t>
            </a:r>
          </a:p>
        </p:txBody>
      </p:sp>
      <p:sp>
        <p:nvSpPr>
          <p:cNvPr id="3" name="Platshållare för text 2"/>
          <p:cNvSpPr>
            <a:spLocks noGrp="1"/>
          </p:cNvSpPr>
          <p:nvPr>
            <p:ph type="body" idx="1" hasCustomPrompt="1"/>
          </p:nvPr>
        </p:nvSpPr>
        <p:spPr>
          <a:xfrm>
            <a:off x="963084" y="2697163"/>
            <a:ext cx="10363200" cy="1131887"/>
          </a:xfrm>
        </p:spPr>
        <p:txBody>
          <a:bodyPr rtlCol="0"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noProof="0"/>
              <a:t>Redigera format för bakgrundstext</a:t>
            </a:r>
          </a:p>
        </p:txBody>
      </p:sp>
      <p:sp>
        <p:nvSpPr>
          <p:cNvPr id="5" name="Platshållare 4 för sidfot"/>
          <p:cNvSpPr>
            <a:spLocks noGrp="1"/>
          </p:cNvSpPr>
          <p:nvPr>
            <p:ph type="ftr" sz="quarter" idx="11"/>
          </p:nvPr>
        </p:nvSpPr>
        <p:spPr/>
        <p:txBody>
          <a:bodyPr rtlCol="0"/>
          <a:lstStyle/>
          <a:p>
            <a:pPr rtl="0"/>
            <a:r>
              <a:rPr lang="sv-SE" noProof="0"/>
              <a:t>Lägg till en sidfot</a:t>
            </a:r>
          </a:p>
        </p:txBody>
      </p:sp>
      <p:sp>
        <p:nvSpPr>
          <p:cNvPr id="4" name="Platshållare för datum 3"/>
          <p:cNvSpPr>
            <a:spLocks noGrp="1"/>
          </p:cNvSpPr>
          <p:nvPr>
            <p:ph type="dt" sz="half" idx="10"/>
          </p:nvPr>
        </p:nvSpPr>
        <p:spPr/>
        <p:txBody>
          <a:bodyPr rtlCol="0"/>
          <a:lstStyle/>
          <a:p>
            <a:pPr rtl="0"/>
            <a:fld id="{768A0677-3B4A-42DB-AFC8-FE2F51A4D8E3}" type="datetime1">
              <a:rPr lang="sv-SE" noProof="0" smtClean="0"/>
              <a:t>2022-10-22</a:t>
            </a:fld>
            <a:endParaRPr lang="sv-SE" noProof="0"/>
          </a:p>
        </p:txBody>
      </p:sp>
      <p:sp>
        <p:nvSpPr>
          <p:cNvPr id="6" name="Platshållare för bildnummer 5"/>
          <p:cNvSpPr>
            <a:spLocks noGrp="1"/>
          </p:cNvSpPr>
          <p:nvPr>
            <p:ph type="sldNum" sz="quarter" idx="12"/>
          </p:nvPr>
        </p:nvSpPr>
        <p:spPr/>
        <p:txBody>
          <a:bodyPr rtlCol="0"/>
          <a:lstStyle/>
          <a:p>
            <a:pPr rtl="0"/>
            <a:fld id="{401CF334-2D5C-4859-84A6-CA7E6E43FAEB}" type="slidenum">
              <a:rPr lang="sv-SE" noProof="0" smtClean="0"/>
              <a:t>‹#›</a:t>
            </a:fld>
            <a:endParaRPr lang="sv-SE" noProof="0"/>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9" name="Platshållare för innehåll 8"/>
          <p:cNvSpPr>
            <a:spLocks noGrp="1"/>
          </p:cNvSpPr>
          <p:nvPr>
            <p:ph sz="quarter" idx="13" hasCustomPrompt="1"/>
          </p:nvPr>
        </p:nvSpPr>
        <p:spPr>
          <a:xfrm>
            <a:off x="612805" y="1828800"/>
            <a:ext cx="5388864" cy="3429255"/>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3 för innehåll"/>
          <p:cNvSpPr>
            <a:spLocks noGrp="1"/>
          </p:cNvSpPr>
          <p:nvPr>
            <p:ph sz="half" idx="2" hasCustomPrompt="1"/>
          </p:nvPr>
        </p:nvSpPr>
        <p:spPr>
          <a:xfrm>
            <a:off x="6197600" y="1828785"/>
            <a:ext cx="5384800" cy="3429015"/>
          </a:xfrm>
        </p:spPr>
        <p:txBody>
          <a:bodyPr rtlCol="0"/>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6" name="Platshållare för sidfot 5"/>
          <p:cNvSpPr>
            <a:spLocks noGrp="1"/>
          </p:cNvSpPr>
          <p:nvPr>
            <p:ph type="ftr" sz="quarter" idx="11"/>
          </p:nvPr>
        </p:nvSpPr>
        <p:spPr/>
        <p:txBody>
          <a:bodyPr rtlCol="0"/>
          <a:lstStyle>
            <a:lvl1pPr>
              <a:defRPr>
                <a:solidFill>
                  <a:schemeClr val="tx2"/>
                </a:solidFill>
              </a:defRPr>
            </a:lvl1pPr>
          </a:lstStyle>
          <a:p>
            <a:pPr rtl="0"/>
            <a:r>
              <a:rPr lang="sv-SE" noProof="0"/>
              <a:t>Lägg till en sidfot</a:t>
            </a:r>
          </a:p>
        </p:txBody>
      </p:sp>
      <p:sp>
        <p:nvSpPr>
          <p:cNvPr id="5" name="Platshållare för datum 4"/>
          <p:cNvSpPr>
            <a:spLocks noGrp="1"/>
          </p:cNvSpPr>
          <p:nvPr>
            <p:ph type="dt" sz="half" idx="10"/>
          </p:nvPr>
        </p:nvSpPr>
        <p:spPr/>
        <p:txBody>
          <a:bodyPr rtlCol="0"/>
          <a:lstStyle>
            <a:lvl1pPr>
              <a:defRPr>
                <a:solidFill>
                  <a:schemeClr val="tx2"/>
                </a:solidFill>
              </a:defRPr>
            </a:lvl1pPr>
          </a:lstStyle>
          <a:p>
            <a:pPr rtl="0"/>
            <a:fld id="{E14B59C1-380E-4BA9-BD68-12141D2D69E2}" type="datetime1">
              <a:rPr lang="sv-SE" noProof="0" smtClean="0"/>
              <a:t>2022-10-22</a:t>
            </a:fld>
            <a:endParaRPr lang="sv-SE" noProof="0"/>
          </a:p>
        </p:txBody>
      </p:sp>
      <p:sp>
        <p:nvSpPr>
          <p:cNvPr id="7" name="Platshållare för bildnummer 6"/>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sv-SE" noProof="0" smtClean="0"/>
              <a:pPr rtl="0"/>
              <a:t>‹#›</a:t>
            </a:fld>
            <a:endParaRPr lang="sv-SE" noProof="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a:lvl1pPr>
          </a:lstStyle>
          <a:p>
            <a:pPr rtl="0"/>
            <a:r>
              <a:rPr lang="sv-SE" noProof="0"/>
              <a:t>Klicka här för att ändra format</a:t>
            </a:r>
          </a:p>
        </p:txBody>
      </p:sp>
      <p:sp>
        <p:nvSpPr>
          <p:cNvPr id="3" name="Platshållare för text 2"/>
          <p:cNvSpPr>
            <a:spLocks noGrp="1"/>
          </p:cNvSpPr>
          <p:nvPr>
            <p:ph type="body" idx="1" hasCustomPrompt="1"/>
          </p:nvPr>
        </p:nvSpPr>
        <p:spPr>
          <a:xfrm>
            <a:off x="609600" y="1840825"/>
            <a:ext cx="5386917" cy="609600"/>
          </a:xfrm>
        </p:spPr>
        <p:txBody>
          <a:bodyPr rtlCol="0"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11" name="Platshållare för innehåll 10"/>
          <p:cNvSpPr>
            <a:spLocks noGrp="1"/>
          </p:cNvSpPr>
          <p:nvPr>
            <p:ph sz="quarter" idx="13" hasCustomPrompt="1"/>
          </p:nvPr>
        </p:nvSpPr>
        <p:spPr>
          <a:xfrm>
            <a:off x="609600" y="2453473"/>
            <a:ext cx="5388864" cy="2834031"/>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text 4"/>
          <p:cNvSpPr>
            <a:spLocks noGrp="1"/>
          </p:cNvSpPr>
          <p:nvPr>
            <p:ph type="body" sz="quarter" idx="3" hasCustomPrompt="1"/>
          </p:nvPr>
        </p:nvSpPr>
        <p:spPr>
          <a:xfrm>
            <a:off x="6197601" y="1840825"/>
            <a:ext cx="5389033" cy="609600"/>
          </a:xfrm>
        </p:spPr>
        <p:txBody>
          <a:bodyPr rtlCol="0"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13" name="Platshållare för innehåll 12"/>
          <p:cNvSpPr>
            <a:spLocks noGrp="1"/>
          </p:cNvSpPr>
          <p:nvPr>
            <p:ph sz="quarter" idx="14" hasCustomPrompt="1"/>
          </p:nvPr>
        </p:nvSpPr>
        <p:spPr>
          <a:xfrm>
            <a:off x="6201237" y="2453474"/>
            <a:ext cx="5388864" cy="2833709"/>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8" name="Platshållare för sidfot 7"/>
          <p:cNvSpPr>
            <a:spLocks noGrp="1"/>
          </p:cNvSpPr>
          <p:nvPr>
            <p:ph type="ftr" sz="quarter" idx="11"/>
          </p:nvPr>
        </p:nvSpPr>
        <p:spPr/>
        <p:txBody>
          <a:bodyPr rtlCol="0"/>
          <a:lstStyle/>
          <a:p>
            <a:pPr rtl="0"/>
            <a:r>
              <a:rPr lang="sv-SE" noProof="0"/>
              <a:t>Lägg till en sidfot</a:t>
            </a:r>
          </a:p>
        </p:txBody>
      </p:sp>
      <p:sp>
        <p:nvSpPr>
          <p:cNvPr id="7" name="Platshållare för datum 6"/>
          <p:cNvSpPr>
            <a:spLocks noGrp="1"/>
          </p:cNvSpPr>
          <p:nvPr>
            <p:ph type="dt" sz="half" idx="10"/>
          </p:nvPr>
        </p:nvSpPr>
        <p:spPr/>
        <p:txBody>
          <a:bodyPr rtlCol="0"/>
          <a:lstStyle/>
          <a:p>
            <a:pPr rtl="0"/>
            <a:fld id="{3D27C042-F9F3-4CC9-ABB1-EC2339E31686}" type="datetime1">
              <a:rPr lang="sv-SE" noProof="0" smtClean="0"/>
              <a:t>2022-10-22</a:t>
            </a:fld>
            <a:endParaRPr lang="sv-SE" noProof="0"/>
          </a:p>
        </p:txBody>
      </p:sp>
      <p:sp>
        <p:nvSpPr>
          <p:cNvPr id="9" name="Platshållare för bildnummer 8"/>
          <p:cNvSpPr>
            <a:spLocks noGrp="1"/>
          </p:cNvSpPr>
          <p:nvPr>
            <p:ph type="sldNum" sz="quarter" idx="12"/>
          </p:nvPr>
        </p:nvSpPr>
        <p:spPr/>
        <p:txBody>
          <a:bodyPr rtlCol="0"/>
          <a:lstStyle/>
          <a:p>
            <a:pPr rtl="0"/>
            <a:fld id="{401CF334-2D5C-4859-84A6-CA7E6E43FAEB}" type="slidenum">
              <a:rPr lang="sv-SE" noProof="0" smtClean="0"/>
              <a:t>‹#›</a:t>
            </a:fld>
            <a:endParaRPr lang="sv-SE" noProof="0"/>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4" name="Platshållare för sidfot 3"/>
          <p:cNvSpPr>
            <a:spLocks noGrp="1"/>
          </p:cNvSpPr>
          <p:nvPr>
            <p:ph type="ftr" sz="quarter" idx="11"/>
          </p:nvPr>
        </p:nvSpPr>
        <p:spPr/>
        <p:txBody>
          <a:bodyPr rtlCol="0"/>
          <a:lstStyle/>
          <a:p>
            <a:pPr rtl="0"/>
            <a:r>
              <a:rPr lang="sv-SE" noProof="0"/>
              <a:t>Lägg till en sidfot</a:t>
            </a:r>
          </a:p>
        </p:txBody>
      </p:sp>
      <p:sp>
        <p:nvSpPr>
          <p:cNvPr id="3" name="Platshållare för datum 2"/>
          <p:cNvSpPr>
            <a:spLocks noGrp="1"/>
          </p:cNvSpPr>
          <p:nvPr>
            <p:ph type="dt" sz="half" idx="10"/>
          </p:nvPr>
        </p:nvSpPr>
        <p:spPr/>
        <p:txBody>
          <a:bodyPr rtlCol="0"/>
          <a:lstStyle/>
          <a:p>
            <a:pPr rtl="0"/>
            <a:fld id="{B2B4ADED-A8CA-49BC-8023-0F90D576EFDD}" type="datetime1">
              <a:rPr lang="sv-SE" noProof="0" smtClean="0"/>
              <a:t>2022-10-22</a:t>
            </a:fld>
            <a:endParaRPr lang="sv-SE" noProof="0"/>
          </a:p>
        </p:txBody>
      </p:sp>
      <p:sp>
        <p:nvSpPr>
          <p:cNvPr id="5" name="Platshållare för bildnummer 4"/>
          <p:cNvSpPr>
            <a:spLocks noGrp="1"/>
          </p:cNvSpPr>
          <p:nvPr>
            <p:ph type="sldNum" sz="quarter" idx="12"/>
          </p:nvPr>
        </p:nvSpPr>
        <p:spPr/>
        <p:txBody>
          <a:bodyPr rtlCol="0"/>
          <a:lstStyle/>
          <a:p>
            <a:pPr rtl="0"/>
            <a:fld id="{401CF334-2D5C-4859-84A6-CA7E6E43FAEB}" type="slidenum">
              <a:rPr lang="sv-SE" noProof="0" smtClean="0"/>
              <a:t>‹#›</a:t>
            </a:fld>
            <a:endParaRPr lang="sv-SE" noProof="0"/>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rtlCol="0"/>
          <a:lstStyle/>
          <a:p>
            <a:pPr rtl="0"/>
            <a:r>
              <a:rPr lang="sv-SE" noProof="0"/>
              <a:t>Lägg till en sidfot</a:t>
            </a:r>
          </a:p>
        </p:txBody>
      </p:sp>
      <p:sp>
        <p:nvSpPr>
          <p:cNvPr id="2" name="Platshållare för datum 1"/>
          <p:cNvSpPr>
            <a:spLocks noGrp="1"/>
          </p:cNvSpPr>
          <p:nvPr>
            <p:ph type="dt" sz="half" idx="10"/>
          </p:nvPr>
        </p:nvSpPr>
        <p:spPr/>
        <p:txBody>
          <a:bodyPr rtlCol="0"/>
          <a:lstStyle/>
          <a:p>
            <a:pPr rtl="0"/>
            <a:fld id="{EF2D91DD-72B2-4AE1-AB43-4C55118F44D9}" type="datetime1">
              <a:rPr lang="sv-SE" noProof="0" smtClean="0"/>
              <a:t>2022-10-22</a:t>
            </a:fld>
            <a:endParaRPr lang="sv-SE" noProof="0"/>
          </a:p>
        </p:txBody>
      </p:sp>
      <p:sp>
        <p:nvSpPr>
          <p:cNvPr id="4" name="Platshållare för bildnummer 3"/>
          <p:cNvSpPr>
            <a:spLocks noGrp="1"/>
          </p:cNvSpPr>
          <p:nvPr>
            <p:ph type="sldNum" sz="quarter" idx="12"/>
          </p:nvPr>
        </p:nvSpPr>
        <p:spPr/>
        <p:txBody>
          <a:bodyPr rtlCol="0"/>
          <a:lstStyle/>
          <a:p>
            <a:pPr rtl="0"/>
            <a:fld id="{401CF334-2D5C-4859-84A6-CA7E6E43FAEB}" type="slidenum">
              <a:rPr lang="sv-SE" noProof="0" smtClean="0"/>
              <a:t>‹#›</a:t>
            </a:fld>
            <a:endParaRPr lang="sv-SE" noProof="0"/>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876117" y="266700"/>
            <a:ext cx="4011084" cy="2095500"/>
          </a:xfrm>
        </p:spPr>
        <p:txBody>
          <a:bodyPr rtlCol="0" anchor="b"/>
          <a:lstStyle>
            <a:lvl1pPr algn="ctr">
              <a:lnSpc>
                <a:spcPct val="100000"/>
              </a:lnSpc>
              <a:defRPr sz="2800" b="0">
                <a:effectLst>
                  <a:outerShdw blurRad="50800" dist="25400" dir="5400000" algn="t" rotWithShape="0">
                    <a:prstClr val="black">
                      <a:alpha val="25000"/>
                    </a:prstClr>
                  </a:outerShdw>
                </a:effectLst>
              </a:defRPr>
            </a:lvl1pPr>
          </a:lstStyle>
          <a:p>
            <a:pPr rtl="0"/>
            <a:r>
              <a:rPr lang="sv-SE" noProof="0"/>
              <a:t>Klicka här för att ändra format</a:t>
            </a:r>
          </a:p>
        </p:txBody>
      </p:sp>
      <p:sp>
        <p:nvSpPr>
          <p:cNvPr id="3" name="Platshållare för innehåll 2"/>
          <p:cNvSpPr>
            <a:spLocks noGrp="1"/>
          </p:cNvSpPr>
          <p:nvPr>
            <p:ph idx="1" hasCustomPrompt="1"/>
          </p:nvPr>
        </p:nvSpPr>
        <p:spPr>
          <a:xfrm>
            <a:off x="958850" y="273052"/>
            <a:ext cx="6661151" cy="4984748"/>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sv-SE" noProof="0"/>
              <a:t>Klicka för att 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text 3"/>
          <p:cNvSpPr>
            <a:spLocks noGrp="1"/>
          </p:cNvSpPr>
          <p:nvPr>
            <p:ph type="body" sz="half" idx="2" hasCustomPrompt="1"/>
          </p:nvPr>
        </p:nvSpPr>
        <p:spPr>
          <a:xfrm>
            <a:off x="7876117" y="2438401"/>
            <a:ext cx="4011084" cy="2819399"/>
          </a:xfrm>
        </p:spPr>
        <p:txBody>
          <a:bodyPr rtlCol="0">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6" name="Platshållare för sidfot 5"/>
          <p:cNvSpPr>
            <a:spLocks noGrp="1"/>
          </p:cNvSpPr>
          <p:nvPr>
            <p:ph type="ftr" sz="quarter" idx="11"/>
          </p:nvPr>
        </p:nvSpPr>
        <p:spPr/>
        <p:txBody>
          <a:bodyPr rtlCol="0"/>
          <a:lstStyle/>
          <a:p>
            <a:pPr rtl="0"/>
            <a:r>
              <a:rPr lang="sv-SE" noProof="0"/>
              <a:t>Lägg till en sidfot</a:t>
            </a:r>
          </a:p>
        </p:txBody>
      </p:sp>
      <p:sp>
        <p:nvSpPr>
          <p:cNvPr id="5" name="Platshållare för datum 4"/>
          <p:cNvSpPr>
            <a:spLocks noGrp="1"/>
          </p:cNvSpPr>
          <p:nvPr>
            <p:ph type="dt" sz="half" idx="10"/>
          </p:nvPr>
        </p:nvSpPr>
        <p:spPr/>
        <p:txBody>
          <a:bodyPr rtlCol="0"/>
          <a:lstStyle/>
          <a:p>
            <a:pPr rtl="0"/>
            <a:fld id="{DB869E79-6EDE-42BB-B8C6-74152BF251E8}" type="datetime1">
              <a:rPr lang="sv-SE" noProof="0" smtClean="0"/>
              <a:t>2022-10-22</a:t>
            </a:fld>
            <a:endParaRPr lang="sv-SE" noProof="0"/>
          </a:p>
        </p:txBody>
      </p:sp>
      <p:sp>
        <p:nvSpPr>
          <p:cNvPr id="7" name="Platshållare för bildnummer 6"/>
          <p:cNvSpPr>
            <a:spLocks noGrp="1"/>
          </p:cNvSpPr>
          <p:nvPr>
            <p:ph type="sldNum" sz="quarter" idx="12"/>
          </p:nvPr>
        </p:nvSpPr>
        <p:spPr/>
        <p:txBody>
          <a:bodyPr rtlCol="0"/>
          <a:lstStyle/>
          <a:p>
            <a:pPr rtl="0"/>
            <a:fld id="{401CF334-2D5C-4859-84A6-CA7E6E43FAEB}" type="slidenum">
              <a:rPr lang="sv-SE" noProof="0" smtClean="0"/>
              <a:t>‹#›</a:t>
            </a:fld>
            <a:endParaRPr lang="sv-SE" noProof="0"/>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239435" y="228600"/>
            <a:ext cx="7615765" cy="895350"/>
          </a:xfrm>
        </p:spPr>
        <p:txBody>
          <a:bodyPr rtlCol="0" anchor="b"/>
          <a:lstStyle>
            <a:lvl1pPr algn="ctr">
              <a:lnSpc>
                <a:spcPct val="100000"/>
              </a:lnSpc>
              <a:defRPr sz="2800" b="0"/>
            </a:lvl1pPr>
          </a:lstStyle>
          <a:p>
            <a:pPr rtl="0"/>
            <a:r>
              <a:rPr lang="sv-SE" noProof="0"/>
              <a:t>Klicka här för att ändra format</a:t>
            </a:r>
          </a:p>
        </p:txBody>
      </p:sp>
      <p:sp>
        <p:nvSpPr>
          <p:cNvPr id="3" name="Platshållare för bild 2" descr="En tom platshållare för att lägga till en bild. Klicka på platshållaren och markera bilden du vill lägga till."/>
          <p:cNvSpPr>
            <a:spLocks noGrp="1"/>
          </p:cNvSpPr>
          <p:nvPr>
            <p:ph type="pic" idx="1" hasCustomPrompt="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v-SE" noProof="0"/>
              <a:t>Klicka på ikonen för att lägga till bild</a:t>
            </a:r>
          </a:p>
        </p:txBody>
      </p:sp>
      <p:sp>
        <p:nvSpPr>
          <p:cNvPr id="4" name="Platshållare för text 3"/>
          <p:cNvSpPr>
            <a:spLocks noGrp="1"/>
          </p:cNvSpPr>
          <p:nvPr>
            <p:ph type="body" sz="half" idx="2" hasCustomPrompt="1"/>
          </p:nvPr>
        </p:nvSpPr>
        <p:spPr>
          <a:xfrm>
            <a:off x="2239435" y="5579250"/>
            <a:ext cx="7615765" cy="533400"/>
          </a:xfrm>
        </p:spPr>
        <p:txBody>
          <a:bodyPr rtlCol="0">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6" name="Platshållare för sidfot 5"/>
          <p:cNvSpPr>
            <a:spLocks noGrp="1"/>
          </p:cNvSpPr>
          <p:nvPr>
            <p:ph type="ftr" sz="quarter" idx="11"/>
          </p:nvPr>
        </p:nvSpPr>
        <p:spPr/>
        <p:txBody>
          <a:bodyPr rtlCol="0"/>
          <a:lstStyle>
            <a:lvl1pPr>
              <a:defRPr>
                <a:solidFill>
                  <a:schemeClr val="tx2"/>
                </a:solidFill>
              </a:defRPr>
            </a:lvl1pPr>
          </a:lstStyle>
          <a:p>
            <a:pPr rtl="0"/>
            <a:r>
              <a:rPr lang="sv-SE" noProof="0"/>
              <a:t>Lägg till en sidfot</a:t>
            </a:r>
          </a:p>
        </p:txBody>
      </p:sp>
      <p:sp>
        <p:nvSpPr>
          <p:cNvPr id="5" name="Platshållare för datum 4"/>
          <p:cNvSpPr>
            <a:spLocks noGrp="1"/>
          </p:cNvSpPr>
          <p:nvPr>
            <p:ph type="dt" sz="half" idx="10"/>
          </p:nvPr>
        </p:nvSpPr>
        <p:spPr/>
        <p:txBody>
          <a:bodyPr rtlCol="0"/>
          <a:lstStyle>
            <a:lvl1pPr>
              <a:defRPr>
                <a:solidFill>
                  <a:schemeClr val="tx2"/>
                </a:solidFill>
              </a:defRPr>
            </a:lvl1pPr>
          </a:lstStyle>
          <a:p>
            <a:pPr rtl="0"/>
            <a:fld id="{8BA51501-4CF2-4C12-829A-86E46F8804D0}" type="datetime1">
              <a:rPr lang="sv-SE" noProof="0" smtClean="0"/>
              <a:t>2022-10-22</a:t>
            </a:fld>
            <a:endParaRPr lang="sv-SE" noProof="0"/>
          </a:p>
        </p:txBody>
      </p:sp>
      <p:sp>
        <p:nvSpPr>
          <p:cNvPr id="7" name="Platshållare för bildnummer 6"/>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sv-SE" noProof="0" smtClean="0"/>
              <a:pPr rtl="0"/>
              <a:t>‹#›</a:t>
            </a:fld>
            <a:endParaRPr lang="sv-SE" noProof="0"/>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pPr rtl="0"/>
            <a:r>
              <a:rPr lang="sv-SE" noProof="0" dirty="0"/>
              <a:t>Klicka här för att ändra format</a:t>
            </a:r>
          </a:p>
        </p:txBody>
      </p:sp>
      <p:sp>
        <p:nvSpPr>
          <p:cNvPr id="3" name="Platshållare för text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rtl="0"/>
            <a:r>
              <a:rPr lang="sv-SE" noProof="0" dirty="0"/>
              <a:t>Redigera format för bakgrundstext</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5" name="Platshållare för sidfot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pPr rtl="0"/>
            <a:r>
              <a:rPr lang="sv-SE" noProof="0" dirty="0"/>
              <a:t>Lägg till en sidfot</a:t>
            </a:r>
          </a:p>
        </p:txBody>
      </p:sp>
      <p:sp>
        <p:nvSpPr>
          <p:cNvPr id="4" name="Platshållare för datum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pPr rtl="0"/>
            <a:fld id="{2AD836D6-22E6-4897-9CB5-212F791F0AF1}" type="datetime1">
              <a:rPr lang="sv-SE" noProof="0" smtClean="0"/>
              <a:t>2022-10-22</a:t>
            </a:fld>
            <a:endParaRPr lang="sv-SE" noProof="0" dirty="0"/>
          </a:p>
        </p:txBody>
      </p:sp>
      <p:sp>
        <p:nvSpPr>
          <p:cNvPr id="6" name="Platshållare för bildnumm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pPr rtl="0"/>
            <a:fld id="{401CF334-2D5C-4859-84A6-CA7E6E43FAEB}" type="slidenum">
              <a:rPr lang="sv-SE" noProof="0" smtClean="0"/>
              <a:pPr rtl="0"/>
              <a:t>‹#›</a:t>
            </a:fld>
            <a:endParaRPr lang="sv-SE" noProof="0" dirty="0"/>
          </a:p>
        </p:txBody>
      </p:sp>
      <p:grpSp>
        <p:nvGrpSpPr>
          <p:cNvPr id="7" name="Grupp 6" descr="Buskar på strand">
            <a:extLst>
              <a:ext uri="{FF2B5EF4-FFF2-40B4-BE49-F238E27FC236}">
                <a16:creationId xmlns:a16="http://schemas.microsoft.com/office/drawing/2014/main" id="{32ABC1A6-8856-41D7-BF42-7ED8D4AC1C81}"/>
              </a:ext>
            </a:extLst>
          </p:cNvPr>
          <p:cNvGrpSpPr/>
          <p:nvPr userDrawn="1"/>
        </p:nvGrpSpPr>
        <p:grpSpPr>
          <a:xfrm>
            <a:off x="11112" y="4291013"/>
            <a:ext cx="12180887" cy="2589212"/>
            <a:chOff x="11112" y="4291013"/>
            <a:chExt cx="12180887" cy="2589212"/>
          </a:xfrm>
        </p:grpSpPr>
        <p:sp>
          <p:nvSpPr>
            <p:cNvPr id="8" name="Ellips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800" noProof="0" dirty="0">
                <a:solidFill>
                  <a:schemeClr val="tx2"/>
                </a:solidFill>
              </a:endParaRPr>
            </a:p>
          </p:txBody>
        </p:sp>
        <p:sp>
          <p:nvSpPr>
            <p:cNvPr id="10" name="Frihandsfigur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nvGrpSpPr>
            <p:cNvPr id="11" name="Grupp 68"/>
            <p:cNvGrpSpPr>
              <a:grpSpLocks/>
            </p:cNvGrpSpPr>
            <p:nvPr/>
          </p:nvGrpSpPr>
          <p:grpSpPr bwMode="auto">
            <a:xfrm>
              <a:off x="68263" y="4291013"/>
              <a:ext cx="2384425" cy="2447925"/>
              <a:chOff x="43" y="2703"/>
              <a:chExt cx="1502" cy="1542"/>
            </a:xfrm>
          </p:grpSpPr>
          <p:grpSp>
            <p:nvGrpSpPr>
              <p:cNvPr id="55" name="Grupp 28"/>
              <p:cNvGrpSpPr>
                <a:grpSpLocks/>
              </p:cNvGrpSpPr>
              <p:nvPr/>
            </p:nvGrpSpPr>
            <p:grpSpPr bwMode="auto">
              <a:xfrm>
                <a:off x="106" y="2703"/>
                <a:ext cx="1387" cy="1542"/>
                <a:chOff x="106" y="2703"/>
                <a:chExt cx="1387" cy="1542"/>
              </a:xfrm>
            </p:grpSpPr>
            <p:grpSp>
              <p:nvGrpSpPr>
                <p:cNvPr id="95" name="Grupp 5"/>
                <p:cNvGrpSpPr>
                  <a:grpSpLocks/>
                </p:cNvGrpSpPr>
                <p:nvPr/>
              </p:nvGrpSpPr>
              <p:grpSpPr bwMode="auto">
                <a:xfrm>
                  <a:off x="506" y="3583"/>
                  <a:ext cx="135" cy="584"/>
                  <a:chOff x="506" y="3583"/>
                  <a:chExt cx="135" cy="584"/>
                </a:xfrm>
              </p:grpSpPr>
              <p:sp>
                <p:nvSpPr>
                  <p:cNvPr id="118" name="Frihandsfigur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19" name="Frihandsfigur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grpSp>
              <p:nvGrpSpPr>
                <p:cNvPr id="96" name="Grupp 8"/>
                <p:cNvGrpSpPr>
                  <a:grpSpLocks/>
                </p:cNvGrpSpPr>
                <p:nvPr/>
              </p:nvGrpSpPr>
              <p:grpSpPr bwMode="auto">
                <a:xfrm>
                  <a:off x="243" y="3542"/>
                  <a:ext cx="270" cy="631"/>
                  <a:chOff x="243" y="3542"/>
                  <a:chExt cx="270" cy="631"/>
                </a:xfrm>
              </p:grpSpPr>
              <p:sp>
                <p:nvSpPr>
                  <p:cNvPr id="116" name="Frihandsfigur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17" name="Frihandsfigur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sp>
              <p:nvSpPr>
                <p:cNvPr id="97" name="Frihandsfigur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98" name="Frihandsfigur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99" name="Frihandsfigur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nvGrpSpPr>
                <p:cNvPr id="100" name="Grupp 16"/>
                <p:cNvGrpSpPr>
                  <a:grpSpLocks/>
                </p:cNvGrpSpPr>
                <p:nvPr/>
              </p:nvGrpSpPr>
              <p:grpSpPr bwMode="auto">
                <a:xfrm>
                  <a:off x="193" y="2703"/>
                  <a:ext cx="152" cy="1529"/>
                  <a:chOff x="193" y="2703"/>
                  <a:chExt cx="152" cy="1529"/>
                </a:xfrm>
              </p:grpSpPr>
              <p:sp>
                <p:nvSpPr>
                  <p:cNvPr id="112" name="Frihandsfigur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13" name="Frihandsfigur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14" name="Frihandsfigur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15" name="Frihandsfigur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sp>
              <p:nvSpPr>
                <p:cNvPr id="101" name="Frihandsfigur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02" name="Frihandsfigur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03" name="Frihandsfigur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04" name="Frihandsfigur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05" name="Frihandsfigur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06" name="Frihandsfigur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07" name="Frihandsfigur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08" name="Frihandsfigur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09" name="Frihandsfigur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10" name="Frihandsfigur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11" name="Frihandsfigur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sp>
            <p:nvSpPr>
              <p:cNvPr id="56" name="Frihandsfigur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nvGrpSpPr>
              <p:cNvPr id="57" name="Grupp 33"/>
              <p:cNvGrpSpPr>
                <a:grpSpLocks/>
              </p:cNvGrpSpPr>
              <p:nvPr/>
            </p:nvGrpSpPr>
            <p:grpSpPr bwMode="auto">
              <a:xfrm>
                <a:off x="454" y="3586"/>
                <a:ext cx="255" cy="498"/>
                <a:chOff x="454" y="3586"/>
                <a:chExt cx="255" cy="498"/>
              </a:xfrm>
            </p:grpSpPr>
            <p:sp>
              <p:nvSpPr>
                <p:cNvPr id="92" name="Frihandsfigur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93" name="Frihandsfigur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94" name="Frihandsfigur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sp>
            <p:nvSpPr>
              <p:cNvPr id="58" name="Frihandsfigur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59" name="Frihandsfigur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nvGrpSpPr>
              <p:cNvPr id="60" name="Grupp 38"/>
              <p:cNvGrpSpPr>
                <a:grpSpLocks/>
              </p:cNvGrpSpPr>
              <p:nvPr/>
            </p:nvGrpSpPr>
            <p:grpSpPr bwMode="auto">
              <a:xfrm>
                <a:off x="139" y="3607"/>
                <a:ext cx="217" cy="566"/>
                <a:chOff x="139" y="3607"/>
                <a:chExt cx="217" cy="566"/>
              </a:xfrm>
            </p:grpSpPr>
            <p:sp>
              <p:nvSpPr>
                <p:cNvPr id="90" name="Frihandsfigur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91" name="Frihandsfigur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sp>
            <p:nvSpPr>
              <p:cNvPr id="61" name="Frihandsfigur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nvGrpSpPr>
              <p:cNvPr id="62" name="Grupp 47"/>
              <p:cNvGrpSpPr>
                <a:grpSpLocks/>
              </p:cNvGrpSpPr>
              <p:nvPr/>
            </p:nvGrpSpPr>
            <p:grpSpPr bwMode="auto">
              <a:xfrm>
                <a:off x="117" y="2718"/>
                <a:ext cx="332" cy="1514"/>
                <a:chOff x="117" y="2718"/>
                <a:chExt cx="332" cy="1514"/>
              </a:xfrm>
            </p:grpSpPr>
            <p:sp>
              <p:nvSpPr>
                <p:cNvPr id="83" name="Frihandsfigur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84" name="Frihandsfigur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nvGrpSpPr>
                <p:cNvPr id="85" name="Grupp 44"/>
                <p:cNvGrpSpPr>
                  <a:grpSpLocks/>
                </p:cNvGrpSpPr>
                <p:nvPr/>
              </p:nvGrpSpPr>
              <p:grpSpPr bwMode="auto">
                <a:xfrm>
                  <a:off x="231" y="2718"/>
                  <a:ext cx="218" cy="641"/>
                  <a:chOff x="231" y="2718"/>
                  <a:chExt cx="218" cy="641"/>
                </a:xfrm>
              </p:grpSpPr>
              <p:sp>
                <p:nvSpPr>
                  <p:cNvPr id="88" name="Frihandsfigur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89" name="Frihandsfigur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sp>
              <p:nvSpPr>
                <p:cNvPr id="86" name="Frihandsfigur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87" name="Frihandsfigur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sp>
            <p:nvSpPr>
              <p:cNvPr id="63" name="Frihandsfigur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64" name="Frihandsfigur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65" name="Frihandsfigur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66" name="Frihandsfigur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67" name="Frihandsfigur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68" name="Frihandsfigur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69" name="Frihandsfigur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70" name="Frihandsfigur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71" name="Frihandsfigur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72" name="Frihandsfigur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73" name="Frihandsfigur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74" name="Frihandsfigur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nvGrpSpPr>
              <p:cNvPr id="75" name="Grupp 62"/>
              <p:cNvGrpSpPr>
                <a:grpSpLocks/>
              </p:cNvGrpSpPr>
              <p:nvPr/>
            </p:nvGrpSpPr>
            <p:grpSpPr bwMode="auto">
              <a:xfrm>
                <a:off x="487" y="3200"/>
                <a:ext cx="385" cy="440"/>
                <a:chOff x="487" y="3200"/>
                <a:chExt cx="385" cy="440"/>
              </a:xfrm>
            </p:grpSpPr>
            <p:sp>
              <p:nvSpPr>
                <p:cNvPr id="81" name="Frihandsfigur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82" name="Frihandsfigur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sp>
            <p:nvSpPr>
              <p:cNvPr id="76" name="Frihandsfigur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77" name="Frihandsfigur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78" name="Frihandsfigur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79" name="Frihandsfigur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80" name="Frihandsfigur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grpSp>
          <p:nvGrpSpPr>
            <p:cNvPr id="12" name="Grupp 111"/>
            <p:cNvGrpSpPr>
              <a:grpSpLocks/>
            </p:cNvGrpSpPr>
            <p:nvPr/>
          </p:nvGrpSpPr>
          <p:grpSpPr bwMode="auto">
            <a:xfrm>
              <a:off x="10057193" y="5283200"/>
              <a:ext cx="2032000" cy="1581150"/>
              <a:chOff x="4495" y="3328"/>
              <a:chExt cx="1280" cy="996"/>
            </a:xfrm>
          </p:grpSpPr>
          <p:grpSp>
            <p:nvGrpSpPr>
              <p:cNvPr id="13" name="Grupp 84"/>
              <p:cNvGrpSpPr>
                <a:grpSpLocks/>
              </p:cNvGrpSpPr>
              <p:nvPr/>
            </p:nvGrpSpPr>
            <p:grpSpPr bwMode="auto">
              <a:xfrm>
                <a:off x="4636" y="3328"/>
                <a:ext cx="1056" cy="993"/>
                <a:chOff x="4636" y="3328"/>
                <a:chExt cx="1056" cy="993"/>
              </a:xfrm>
            </p:grpSpPr>
            <p:sp>
              <p:nvSpPr>
                <p:cNvPr id="40" name="Frihandsfigur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41" name="Frihandsfigur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42" name="Frihandsfigur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43" name="Frihandsfigur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44" name="Frihandsfigur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45" name="Frihandsfigur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46" name="Frihandsfigur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47" name="Frihandsfigur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48" name="Frihandsfigur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49" name="Frihandsfigur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50" name="Frihandsfigur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51" name="Frihandsfigur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52" name="Frihandsfigur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53" name="Frihandsfigur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54" name="Frihandsfigur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sp>
            <p:nvSpPr>
              <p:cNvPr id="14" name="Frihandsfigur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5" name="Frihandsfigur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6" name="Frihandsfigur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7" name="Frihandsfigur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8" name="Frihandsfigur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19" name="Frihandsfigur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20" name="Frihandsfigur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21" name="Frihandsfigur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22" name="Frihandsfigur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23" name="Frihandsfigur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24" name="Frihandsfigur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25" name="Frihandsfigur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26" name="Frihandsfigur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27" name="Frihandsfigur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28" name="Frihandsfigur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29" name="Frihandsfigur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30" name="Frihandsfigur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31" name="Frihandsfigur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32" name="Frihandsfigur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33" name="Frihandsfigur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34" name="Frihandsfigur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35" name="Frihandsfigur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36" name="Frihandsfigur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37" name="Frihandsfigur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38" name="Frihandsfigur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sp>
            <p:nvSpPr>
              <p:cNvPr id="39" name="Frihandsfigur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sv-SE" noProof="0" dirty="0"/>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reactgroup.org/toolbox/understand/antibiotic-resistance/spread-resistant-bacteria/#zp-ID-11306-280251-3AF8JRX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www.reactgroup.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0"/>
            <a:ext cx="10363200" cy="3708971"/>
          </a:xfrm>
        </p:spPr>
        <p:txBody>
          <a:bodyPr rtlCol="0"/>
          <a:lstStyle/>
          <a:p>
            <a:pPr rtl="0"/>
            <a:r>
              <a:rPr lang="sv-SE" sz="6000" b="1" dirty="0" err="1"/>
              <a:t>A</a:t>
            </a:r>
            <a:r>
              <a:rPr lang="sv-se" sz="6000" b="1" dirty="0" err="1"/>
              <a:t>ntimicrobial</a:t>
            </a:r>
            <a:r>
              <a:rPr lang="sv-se" sz="6000" b="1" dirty="0"/>
              <a:t> </a:t>
            </a:r>
            <a:r>
              <a:rPr lang="sv-se" sz="6000" b="1" dirty="0" err="1"/>
              <a:t>resistence</a:t>
            </a:r>
            <a:r>
              <a:rPr lang="sv-se" sz="6000" b="1" dirty="0"/>
              <a:t> (AMR) </a:t>
            </a:r>
            <a:endParaRPr lang="en-US" sz="6000" b="1" dirty="0"/>
          </a:p>
        </p:txBody>
      </p:sp>
      <p:sp>
        <p:nvSpPr>
          <p:cNvPr id="3" name="Underrubrik 2"/>
          <p:cNvSpPr>
            <a:spLocks noGrp="1"/>
          </p:cNvSpPr>
          <p:nvPr>
            <p:ph type="subTitle" idx="1"/>
          </p:nvPr>
        </p:nvSpPr>
        <p:spPr/>
        <p:txBody>
          <a:bodyPr rtlCol="0">
            <a:normAutofit/>
          </a:bodyPr>
          <a:lstStyle/>
          <a:p>
            <a:pPr rtl="0"/>
            <a:r>
              <a:rPr lang="sv-SE" sz="3200" dirty="0">
                <a:latin typeface="Calibri" panose="020F0502020204030204" pitchFamily="34" charset="0"/>
                <a:cs typeface="Calibri" panose="020F0502020204030204" pitchFamily="34" charset="0"/>
              </a:rPr>
              <a:t>Åsa Lundgren, Rotary </a:t>
            </a:r>
            <a:r>
              <a:rPr lang="sv-SE" sz="3200" dirty="0" err="1">
                <a:latin typeface="Calibri" panose="020F0502020204030204" pitchFamily="34" charset="0"/>
                <a:cs typeface="Calibri" panose="020F0502020204030204" pitchFamily="34" charset="0"/>
              </a:rPr>
              <a:t>Doctors</a:t>
            </a:r>
            <a:r>
              <a:rPr lang="sv-SE" sz="3200" dirty="0">
                <a:latin typeface="Calibri" panose="020F0502020204030204" pitchFamily="34" charset="0"/>
                <a:cs typeface="Calibri" panose="020F0502020204030204" pitchFamily="34" charset="0"/>
              </a:rPr>
              <a:t>,</a:t>
            </a:r>
          </a:p>
          <a:p>
            <a:pPr rtl="0"/>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October</a:t>
            </a:r>
            <a:r>
              <a:rPr lang="sv-SE" sz="3200" dirty="0">
                <a:latin typeface="Calibri" panose="020F0502020204030204" pitchFamily="34" charset="0"/>
                <a:cs typeface="Calibri" panose="020F0502020204030204" pitchFamily="34" charset="0"/>
              </a:rPr>
              <a:t> 2022</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578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2E3C5C-A2FB-427A-AD01-2759242F31DC}"/>
              </a:ext>
            </a:extLst>
          </p:cNvPr>
          <p:cNvSpPr>
            <a:spLocks noGrp="1"/>
          </p:cNvSpPr>
          <p:nvPr>
            <p:ph type="title"/>
          </p:nvPr>
        </p:nvSpPr>
        <p:spPr/>
        <p:txBody>
          <a:bodyPr/>
          <a:lstStyle/>
          <a:p>
            <a:pPr algn="l"/>
            <a:r>
              <a:rPr lang="sv-SE" b="1" dirty="0" err="1">
                <a:latin typeface="Calibri" panose="020F0502020204030204" pitchFamily="34" charset="0"/>
                <a:cs typeface="Calibri" panose="020F0502020204030204" pitchFamily="34" charset="0"/>
              </a:rPr>
              <a:t>Natural</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selection</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of</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resistant</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bacteria</a:t>
            </a:r>
            <a:endParaRPr lang="sv-SE" b="1" dirty="0">
              <a:latin typeface="Calibri" panose="020F0502020204030204" pitchFamily="34" charset="0"/>
              <a:cs typeface="Calibri" panose="020F0502020204030204" pitchFamily="34" charset="0"/>
            </a:endParaRPr>
          </a:p>
        </p:txBody>
      </p:sp>
      <p:pic>
        <p:nvPicPr>
          <p:cNvPr id="8" name="Platshållare för innehåll 7">
            <a:extLst>
              <a:ext uri="{FF2B5EF4-FFF2-40B4-BE49-F238E27FC236}">
                <a16:creationId xmlns:a16="http://schemas.microsoft.com/office/drawing/2014/main" id="{6783BB71-50EA-41BF-BA04-2553A3E96487}"/>
              </a:ext>
            </a:extLst>
          </p:cNvPr>
          <p:cNvPicPr>
            <a:picLocks noGrp="1" noChangeAspect="1"/>
          </p:cNvPicPr>
          <p:nvPr>
            <p:ph idx="1"/>
          </p:nvPr>
        </p:nvPicPr>
        <p:blipFill>
          <a:blip r:embed="rId2"/>
          <a:stretch>
            <a:fillRect/>
          </a:stretch>
        </p:blipFill>
        <p:spPr>
          <a:xfrm>
            <a:off x="1555843" y="1705972"/>
            <a:ext cx="9375217" cy="4591712"/>
          </a:xfrm>
        </p:spPr>
      </p:pic>
    </p:spTree>
    <p:extLst>
      <p:ext uri="{BB962C8B-B14F-4D97-AF65-F5344CB8AC3E}">
        <p14:creationId xmlns:p14="http://schemas.microsoft.com/office/powerpoint/2010/main" val="175469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E57BB-D885-4B3E-A38F-63D98E8E6EC3}"/>
              </a:ext>
            </a:extLst>
          </p:cNvPr>
          <p:cNvSpPr>
            <a:spLocks noGrp="1"/>
          </p:cNvSpPr>
          <p:nvPr>
            <p:ph type="title"/>
          </p:nvPr>
        </p:nvSpPr>
        <p:spPr/>
        <p:txBody>
          <a:bodyPr/>
          <a:lstStyle/>
          <a:p>
            <a:pPr algn="l"/>
            <a:r>
              <a:rPr lang="sv-SE" b="1" dirty="0" err="1">
                <a:latin typeface="Calibri" panose="020F0502020204030204" pitchFamily="34" charset="0"/>
                <a:cs typeface="Calibri" panose="020F0502020204030204" pitchFamily="34" charset="0"/>
              </a:rPr>
              <a:t>Spreading</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of</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antimicrobial</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resistance</a:t>
            </a:r>
            <a:endParaRPr lang="sv-SE" b="1" dirty="0">
              <a:latin typeface="Calibri" panose="020F0502020204030204" pitchFamily="34" charset="0"/>
              <a:cs typeface="Calibri" panose="020F0502020204030204" pitchFamily="34" charset="0"/>
            </a:endParaRPr>
          </a:p>
        </p:txBody>
      </p:sp>
      <p:sp>
        <p:nvSpPr>
          <p:cNvPr id="4" name="Platshållare för innehåll 3">
            <a:extLst>
              <a:ext uri="{FF2B5EF4-FFF2-40B4-BE49-F238E27FC236}">
                <a16:creationId xmlns:a16="http://schemas.microsoft.com/office/drawing/2014/main" id="{1A2F3660-B44A-415E-921B-EBFF8EB3188A}"/>
              </a:ext>
            </a:extLst>
          </p:cNvPr>
          <p:cNvSpPr>
            <a:spLocks noGrp="1"/>
          </p:cNvSpPr>
          <p:nvPr>
            <p:ph idx="1"/>
          </p:nvPr>
        </p:nvSpPr>
        <p:spPr/>
        <p:txBody>
          <a:bodyPr>
            <a:normAutofit/>
          </a:bodyPr>
          <a:lstStyle/>
          <a:p>
            <a:r>
              <a:rPr lang="sv-SE" sz="3200" dirty="0" err="1">
                <a:latin typeface="Calibri" panose="020F0502020204030204" pitchFamily="34" charset="0"/>
                <a:cs typeface="Calibri" panose="020F0502020204030204" pitchFamily="34" charset="0"/>
              </a:rPr>
              <a:t>Between</a:t>
            </a:r>
            <a:r>
              <a:rPr lang="sv-SE" sz="3200" dirty="0">
                <a:latin typeface="Calibri" panose="020F0502020204030204" pitchFamily="34" charset="0"/>
                <a:cs typeface="Calibri" panose="020F0502020204030204" pitchFamily="34" charset="0"/>
              </a:rPr>
              <a:t> different </a:t>
            </a:r>
            <a:r>
              <a:rPr lang="sv-SE" sz="3200" dirty="0" err="1">
                <a:latin typeface="Calibri" panose="020F0502020204030204" pitchFamily="34" charset="0"/>
                <a:cs typeface="Calibri" panose="020F0502020204030204" pitchFamily="34" charset="0"/>
              </a:rPr>
              <a:t>bacteria</a:t>
            </a:r>
            <a:r>
              <a:rPr lang="sv-SE" sz="3200" dirty="0">
                <a:latin typeface="Calibri" panose="020F0502020204030204" pitchFamily="34" charset="0"/>
                <a:cs typeface="Calibri" panose="020F0502020204030204" pitchFamily="34" charset="0"/>
              </a:rPr>
              <a:t> species</a:t>
            </a:r>
          </a:p>
        </p:txBody>
      </p:sp>
      <p:pic>
        <p:nvPicPr>
          <p:cNvPr id="6" name="Bildobjekt 5">
            <a:extLst>
              <a:ext uri="{FF2B5EF4-FFF2-40B4-BE49-F238E27FC236}">
                <a16:creationId xmlns:a16="http://schemas.microsoft.com/office/drawing/2014/main" id="{C1DB2B76-E0B8-4AB1-A8A6-1E410AF09147}"/>
              </a:ext>
            </a:extLst>
          </p:cNvPr>
          <p:cNvPicPr>
            <a:picLocks noChangeAspect="1"/>
          </p:cNvPicPr>
          <p:nvPr/>
        </p:nvPicPr>
        <p:blipFill>
          <a:blip r:embed="rId2"/>
          <a:stretch>
            <a:fillRect/>
          </a:stretch>
        </p:blipFill>
        <p:spPr>
          <a:xfrm>
            <a:off x="3505771" y="2710566"/>
            <a:ext cx="6037317" cy="3419476"/>
          </a:xfrm>
          <a:prstGeom prst="rect">
            <a:avLst/>
          </a:prstGeom>
        </p:spPr>
      </p:pic>
    </p:spTree>
    <p:extLst>
      <p:ext uri="{BB962C8B-B14F-4D97-AF65-F5344CB8AC3E}">
        <p14:creationId xmlns:p14="http://schemas.microsoft.com/office/powerpoint/2010/main" val="3088292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3BA0BA-06C6-42FD-B5A6-D5D1267185FA}"/>
              </a:ext>
            </a:extLst>
          </p:cNvPr>
          <p:cNvSpPr>
            <a:spLocks noGrp="1"/>
          </p:cNvSpPr>
          <p:nvPr>
            <p:ph type="title"/>
          </p:nvPr>
        </p:nvSpPr>
        <p:spPr/>
        <p:txBody>
          <a:bodyPr/>
          <a:lstStyle/>
          <a:p>
            <a:pPr algn="l"/>
            <a:r>
              <a:rPr lang="sv-SE" b="1" dirty="0" err="1">
                <a:latin typeface="Calibri" panose="020F0502020204030204" pitchFamily="34" charset="0"/>
                <a:cs typeface="Calibri" panose="020F0502020204030204" pitchFamily="34" charset="0"/>
              </a:rPr>
              <a:t>How</a:t>
            </a:r>
            <a:r>
              <a:rPr lang="sv-SE" b="1" dirty="0">
                <a:latin typeface="Calibri" panose="020F0502020204030204" pitchFamily="34" charset="0"/>
                <a:cs typeface="Calibri" panose="020F0502020204030204" pitchFamily="34" charset="0"/>
              </a:rPr>
              <a:t> do </a:t>
            </a:r>
            <a:r>
              <a:rPr lang="sv-SE" b="1" dirty="0" err="1">
                <a:latin typeface="Calibri" panose="020F0502020204030204" pitchFamily="34" charset="0"/>
                <a:cs typeface="Calibri" panose="020F0502020204030204" pitchFamily="34" charset="0"/>
              </a:rPr>
              <a:t>we</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spread</a:t>
            </a:r>
            <a:r>
              <a:rPr lang="sv-SE" b="1" dirty="0">
                <a:latin typeface="Calibri" panose="020F0502020204030204" pitchFamily="34" charset="0"/>
                <a:cs typeface="Calibri" panose="020F0502020204030204" pitchFamily="34" charset="0"/>
              </a:rPr>
              <a:t> AMR </a:t>
            </a:r>
            <a:br>
              <a:rPr lang="sv-SE" b="1" dirty="0">
                <a:latin typeface="Calibri" panose="020F0502020204030204" pitchFamily="34" charset="0"/>
                <a:cs typeface="Calibri" panose="020F0502020204030204" pitchFamily="34" charset="0"/>
              </a:rPr>
            </a:br>
            <a:r>
              <a:rPr lang="sv-SE" b="1" dirty="0" err="1">
                <a:latin typeface="Calibri" panose="020F0502020204030204" pitchFamily="34" charset="0"/>
                <a:cs typeface="Calibri" panose="020F0502020204030204" pitchFamily="34" charset="0"/>
              </a:rPr>
              <a:t>between</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us</a:t>
            </a:r>
            <a:r>
              <a:rPr lang="sv-SE" b="1" dirty="0">
                <a:latin typeface="Calibri" panose="020F0502020204030204" pitchFamily="34" charset="0"/>
                <a:cs typeface="Calibri" panose="020F0502020204030204" pitchFamily="34" charset="0"/>
              </a:rPr>
              <a:t>?</a:t>
            </a:r>
          </a:p>
        </p:txBody>
      </p:sp>
      <p:sp>
        <p:nvSpPr>
          <p:cNvPr id="3" name="Platshållare för innehåll 2">
            <a:extLst>
              <a:ext uri="{FF2B5EF4-FFF2-40B4-BE49-F238E27FC236}">
                <a16:creationId xmlns:a16="http://schemas.microsoft.com/office/drawing/2014/main" id="{FDE8F043-1B3D-43AD-B901-63FB52934CD1}"/>
              </a:ext>
            </a:extLst>
          </p:cNvPr>
          <p:cNvSpPr>
            <a:spLocks noGrp="1"/>
          </p:cNvSpPr>
          <p:nvPr>
            <p:ph sz="quarter" idx="13"/>
          </p:nvPr>
        </p:nvSpPr>
        <p:spPr>
          <a:xfrm>
            <a:off x="612805" y="1828800"/>
            <a:ext cx="6127042" cy="4718227"/>
          </a:xfrm>
        </p:spPr>
        <p:txBody>
          <a:bodyPr>
            <a:normAutofit/>
          </a:bodyPr>
          <a:lstStyle/>
          <a:p>
            <a:r>
              <a:rPr lang="sv-SE" sz="3200" dirty="0" err="1">
                <a:latin typeface="Calibri" panose="020F0502020204030204" pitchFamily="34" charset="0"/>
                <a:cs typeface="Calibri" panose="020F0502020204030204" pitchFamily="34" charset="0"/>
              </a:rPr>
              <a:t>Direct</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contact</a:t>
            </a:r>
            <a:endParaRPr lang="sv-SE" sz="3200" dirty="0">
              <a:latin typeface="Calibri" panose="020F0502020204030204" pitchFamily="34" charset="0"/>
              <a:cs typeface="Calibri" panose="020F0502020204030204" pitchFamily="34" charset="0"/>
            </a:endParaRPr>
          </a:p>
          <a:p>
            <a:r>
              <a:rPr lang="sv-SE" sz="3200" dirty="0" err="1">
                <a:latin typeface="Calibri" panose="020F0502020204030204" pitchFamily="34" charset="0"/>
                <a:cs typeface="Calibri" panose="020F0502020204030204" pitchFamily="34" charset="0"/>
              </a:rPr>
              <a:t>Indirect</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contact</a:t>
            </a:r>
            <a:r>
              <a:rPr lang="sv-SE" sz="3200" dirty="0">
                <a:latin typeface="Calibri" panose="020F0502020204030204" pitchFamily="34" charset="0"/>
                <a:cs typeface="Calibri" panose="020F0502020204030204" pitchFamily="34" charset="0"/>
              </a:rPr>
              <a:t>:</a:t>
            </a:r>
            <a:br>
              <a:rPr lang="sv-SE" sz="3200" dirty="0">
                <a:latin typeface="Calibri" panose="020F0502020204030204" pitchFamily="34" charset="0"/>
                <a:cs typeface="Calibri" panose="020F0502020204030204" pitchFamily="34" charset="0"/>
              </a:rPr>
            </a:br>
            <a:r>
              <a:rPr lang="sv-SE" sz="3200" dirty="0" err="1">
                <a:latin typeface="Calibri" panose="020F0502020204030204" pitchFamily="34" charset="0"/>
                <a:cs typeface="Calibri" panose="020F0502020204030204" pitchFamily="34" charset="0"/>
              </a:rPr>
              <a:t>Coughing</a:t>
            </a:r>
            <a:r>
              <a:rPr lang="sv-SE" sz="3200" dirty="0">
                <a:latin typeface="Calibri" panose="020F0502020204030204" pitchFamily="34" charset="0"/>
                <a:cs typeface="Calibri" panose="020F0502020204030204" pitchFamily="34" charset="0"/>
              </a:rPr>
              <a:t>/</a:t>
            </a:r>
            <a:r>
              <a:rPr lang="sv-SE" sz="3200" dirty="0" err="1">
                <a:latin typeface="Calibri" panose="020F0502020204030204" pitchFamily="34" charset="0"/>
                <a:cs typeface="Calibri" panose="020F0502020204030204" pitchFamily="34" charset="0"/>
              </a:rPr>
              <a:t>sneezing</a:t>
            </a:r>
            <a:br>
              <a:rPr lang="sv-SE" sz="3200" dirty="0">
                <a:latin typeface="Calibri" panose="020F0502020204030204" pitchFamily="34" charset="0"/>
                <a:cs typeface="Calibri" panose="020F0502020204030204" pitchFamily="34" charset="0"/>
              </a:rPr>
            </a:br>
            <a:r>
              <a:rPr lang="sv-SE" sz="3200" dirty="0">
                <a:latin typeface="Calibri" panose="020F0502020204030204" pitchFamily="34" charset="0"/>
                <a:cs typeface="Calibri" panose="020F0502020204030204" pitchFamily="34" charset="0"/>
              </a:rPr>
              <a:t>Touch </a:t>
            </a:r>
            <a:r>
              <a:rPr lang="sv-SE" sz="3200" dirty="0" err="1">
                <a:latin typeface="Calibri" panose="020F0502020204030204" pitchFamily="34" charset="0"/>
                <a:cs typeface="Calibri" panose="020F0502020204030204" pitchFamily="34" charset="0"/>
              </a:rPr>
              <a:t>of</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surfaces</a:t>
            </a:r>
            <a:endParaRPr lang="sv-SE" sz="3200" dirty="0">
              <a:latin typeface="Calibri" panose="020F0502020204030204" pitchFamily="34" charset="0"/>
              <a:cs typeface="Calibri" panose="020F0502020204030204" pitchFamily="34" charset="0"/>
            </a:endParaRPr>
          </a:p>
          <a:p>
            <a:r>
              <a:rPr lang="sv-SE" sz="3200" dirty="0">
                <a:latin typeface="Calibri" panose="020F0502020204030204" pitchFamily="34" charset="0"/>
                <a:cs typeface="Calibri" panose="020F0502020204030204" pitchFamily="34" charset="0"/>
              </a:rPr>
              <a:t>From animals</a:t>
            </a:r>
          </a:p>
          <a:p>
            <a:r>
              <a:rPr lang="sv-SE" sz="3200" dirty="0">
                <a:latin typeface="Calibri" panose="020F0502020204030204" pitchFamily="34" charset="0"/>
                <a:cs typeface="Calibri" panose="020F0502020204030204" pitchFamily="34" charset="0"/>
              </a:rPr>
              <a:t>From </a:t>
            </a:r>
            <a:r>
              <a:rPr lang="sv-SE" sz="3200" dirty="0" err="1">
                <a:latin typeface="Calibri" panose="020F0502020204030204" pitchFamily="34" charset="0"/>
                <a:cs typeface="Calibri" panose="020F0502020204030204" pitchFamily="34" charset="0"/>
              </a:rPr>
              <a:t>food</a:t>
            </a:r>
            <a:r>
              <a:rPr lang="sv-SE" sz="3200" dirty="0">
                <a:latin typeface="Calibri" panose="020F0502020204030204" pitchFamily="34" charset="0"/>
                <a:cs typeface="Calibri" panose="020F0502020204030204" pitchFamily="34" charset="0"/>
              </a:rPr>
              <a:t> and </a:t>
            </a:r>
            <a:r>
              <a:rPr lang="sv-SE" sz="3200" dirty="0" err="1">
                <a:latin typeface="Calibri" panose="020F0502020204030204" pitchFamily="34" charset="0"/>
                <a:cs typeface="Calibri" panose="020F0502020204030204" pitchFamily="34" charset="0"/>
              </a:rPr>
              <a:t>water</a:t>
            </a:r>
            <a:endParaRPr lang="sv-SE" sz="3200" dirty="0">
              <a:latin typeface="Calibri" panose="020F0502020204030204" pitchFamily="34" charset="0"/>
              <a:cs typeface="Calibri" panose="020F0502020204030204" pitchFamily="34" charset="0"/>
            </a:endParaRPr>
          </a:p>
        </p:txBody>
      </p:sp>
      <p:graphicFrame>
        <p:nvGraphicFramePr>
          <p:cNvPr id="5" name="Objekt 4">
            <a:extLst>
              <a:ext uri="{FF2B5EF4-FFF2-40B4-BE49-F238E27FC236}">
                <a16:creationId xmlns:a16="http://schemas.microsoft.com/office/drawing/2014/main" id="{F4EE177D-DFCD-4E1F-8039-41DAC8E6749E}"/>
              </a:ext>
            </a:extLst>
          </p:cNvPr>
          <p:cNvGraphicFramePr>
            <a:graphicFrameLocks noChangeAspect="1"/>
          </p:cNvGraphicFramePr>
          <p:nvPr>
            <p:extLst>
              <p:ext uri="{D42A27DB-BD31-4B8C-83A1-F6EECF244321}">
                <p14:modId xmlns:p14="http://schemas.microsoft.com/office/powerpoint/2010/main" val="1777278434"/>
              </p:ext>
            </p:extLst>
          </p:nvPr>
        </p:nvGraphicFramePr>
        <p:xfrm>
          <a:off x="6996702" y="148850"/>
          <a:ext cx="4944046" cy="6398177"/>
        </p:xfrm>
        <a:graphic>
          <a:graphicData uri="http://schemas.openxmlformats.org/presentationml/2006/ole">
            <mc:AlternateContent xmlns:mc="http://schemas.openxmlformats.org/markup-compatibility/2006">
              <mc:Choice xmlns:v="urn:schemas-microsoft-com:vml" Requires="v">
                <p:oleObj spid="_x0000_s1056" name="Acrobat Document" r:id="rId3" imgW="3886052" imgH="5028936" progId="AcroExch.Document.DC">
                  <p:embed/>
                </p:oleObj>
              </mc:Choice>
              <mc:Fallback>
                <p:oleObj name="Acrobat Document" r:id="rId3" imgW="3886052" imgH="5028936" progId="AcroExch.Document.DC">
                  <p:embed/>
                  <p:pic>
                    <p:nvPicPr>
                      <p:cNvPr id="0" name=""/>
                      <p:cNvPicPr/>
                      <p:nvPr/>
                    </p:nvPicPr>
                    <p:blipFill>
                      <a:blip r:embed="rId4"/>
                      <a:stretch>
                        <a:fillRect/>
                      </a:stretch>
                    </p:blipFill>
                    <p:spPr>
                      <a:xfrm>
                        <a:off x="6996702" y="148850"/>
                        <a:ext cx="4944046" cy="6398177"/>
                      </a:xfrm>
                      <a:prstGeom prst="rect">
                        <a:avLst/>
                      </a:prstGeom>
                    </p:spPr>
                  </p:pic>
                </p:oleObj>
              </mc:Fallback>
            </mc:AlternateContent>
          </a:graphicData>
        </a:graphic>
      </p:graphicFrame>
    </p:spTree>
    <p:extLst>
      <p:ext uri="{BB962C8B-B14F-4D97-AF65-F5344CB8AC3E}">
        <p14:creationId xmlns:p14="http://schemas.microsoft.com/office/powerpoint/2010/main" val="142776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27AE05-0567-4BEC-8488-5E2452D4168F}"/>
              </a:ext>
            </a:extLst>
          </p:cNvPr>
          <p:cNvSpPr>
            <a:spLocks noGrp="1"/>
          </p:cNvSpPr>
          <p:nvPr>
            <p:ph type="title"/>
          </p:nvPr>
        </p:nvSpPr>
        <p:spPr/>
        <p:txBody>
          <a:bodyPr/>
          <a:lstStyle/>
          <a:p>
            <a:pPr algn="l"/>
            <a:r>
              <a:rPr lang="sv-SE" b="1" dirty="0">
                <a:latin typeface="Calibri" panose="020F0502020204030204" pitchFamily="34" charset="0"/>
                <a:cs typeface="Calibri" panose="020F0502020204030204" pitchFamily="34" charset="0"/>
              </a:rPr>
              <a:t>Risk </a:t>
            </a:r>
            <a:r>
              <a:rPr lang="sv-SE" b="1" dirty="0" err="1">
                <a:latin typeface="Calibri" panose="020F0502020204030204" pitchFamily="34" charset="0"/>
                <a:cs typeface="Calibri" panose="020F0502020204030204" pitchFamily="34" charset="0"/>
              </a:rPr>
              <a:t>factors</a:t>
            </a:r>
            <a:r>
              <a:rPr lang="sv-SE" b="1" dirty="0">
                <a:latin typeface="Calibri" panose="020F0502020204030204" pitchFamily="34" charset="0"/>
                <a:cs typeface="Calibri" panose="020F0502020204030204" pitchFamily="34" charset="0"/>
              </a:rPr>
              <a:t> for </a:t>
            </a:r>
            <a:r>
              <a:rPr lang="sv-SE" b="1" dirty="0" err="1">
                <a:latin typeface="Calibri" panose="020F0502020204030204" pitchFamily="34" charset="0"/>
                <a:cs typeface="Calibri" panose="020F0502020204030204" pitchFamily="34" charset="0"/>
              </a:rPr>
              <a:t>spreading</a:t>
            </a:r>
            <a:r>
              <a:rPr lang="sv-SE" b="1" dirty="0">
                <a:latin typeface="Calibri" panose="020F0502020204030204" pitchFamily="34" charset="0"/>
                <a:cs typeface="Calibri" panose="020F0502020204030204" pitchFamily="34" charset="0"/>
              </a:rPr>
              <a:t> AMR?</a:t>
            </a:r>
          </a:p>
        </p:txBody>
      </p:sp>
      <p:sp>
        <p:nvSpPr>
          <p:cNvPr id="5" name="Platshållare för innehåll 4">
            <a:extLst>
              <a:ext uri="{FF2B5EF4-FFF2-40B4-BE49-F238E27FC236}">
                <a16:creationId xmlns:a16="http://schemas.microsoft.com/office/drawing/2014/main" id="{EB0CB03E-D627-4156-AD3A-576381C8285F}"/>
              </a:ext>
            </a:extLst>
          </p:cNvPr>
          <p:cNvSpPr>
            <a:spLocks noGrp="1"/>
          </p:cNvSpPr>
          <p:nvPr>
            <p:ph sz="quarter" idx="13"/>
          </p:nvPr>
        </p:nvSpPr>
        <p:spPr/>
        <p:txBody>
          <a:bodyPr>
            <a:normAutofit/>
          </a:bodyPr>
          <a:lstStyle/>
          <a:p>
            <a:r>
              <a:rPr lang="sv-SE" sz="3200" dirty="0" err="1">
                <a:latin typeface="Calibri" panose="020F0502020204030204" pitchFamily="34" charset="0"/>
                <a:cs typeface="Calibri" panose="020F0502020204030204" pitchFamily="34" charset="0"/>
              </a:rPr>
              <a:t>Poor</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hygiene</a:t>
            </a:r>
            <a:endParaRPr lang="sv-SE" sz="3200" dirty="0">
              <a:latin typeface="Calibri" panose="020F0502020204030204" pitchFamily="34" charset="0"/>
              <a:cs typeface="Calibri" panose="020F0502020204030204" pitchFamily="34" charset="0"/>
            </a:endParaRPr>
          </a:p>
          <a:p>
            <a:r>
              <a:rPr lang="sv-SE" sz="3200" dirty="0" err="1">
                <a:latin typeface="Calibri" panose="020F0502020204030204" pitchFamily="34" charset="0"/>
                <a:cs typeface="Calibri" panose="020F0502020204030204" pitchFamily="34" charset="0"/>
              </a:rPr>
              <a:t>Poor</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sanitation</a:t>
            </a:r>
            <a:endParaRPr lang="sv-SE" sz="3200" dirty="0">
              <a:latin typeface="Calibri" panose="020F0502020204030204" pitchFamily="34" charset="0"/>
              <a:cs typeface="Calibri" panose="020F0502020204030204" pitchFamily="34" charset="0"/>
            </a:endParaRPr>
          </a:p>
          <a:p>
            <a:r>
              <a:rPr lang="sv-SE" sz="3200" dirty="0" err="1">
                <a:latin typeface="Calibri" panose="020F0502020204030204" pitchFamily="34" charset="0"/>
                <a:cs typeface="Calibri" panose="020F0502020204030204" pitchFamily="34" charset="0"/>
              </a:rPr>
              <a:t>Poor</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infection</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control</a:t>
            </a:r>
            <a:endParaRPr lang="sv-SE" sz="3200" dirty="0">
              <a:latin typeface="Calibri" panose="020F0502020204030204" pitchFamily="34" charset="0"/>
              <a:cs typeface="Calibri" panose="020F0502020204030204" pitchFamily="34" charset="0"/>
            </a:endParaRPr>
          </a:p>
          <a:p>
            <a:r>
              <a:rPr lang="sv-SE" sz="3200" dirty="0">
                <a:latin typeface="Calibri" panose="020F0502020204030204" pitchFamily="34" charset="0"/>
                <a:cs typeface="Calibri" panose="020F0502020204030204" pitchFamily="34" charset="0"/>
              </a:rPr>
              <a:t>International </a:t>
            </a:r>
            <a:r>
              <a:rPr lang="sv-SE" sz="3200" dirty="0" err="1">
                <a:latin typeface="Calibri" panose="020F0502020204030204" pitchFamily="34" charset="0"/>
                <a:cs typeface="Calibri" panose="020F0502020204030204" pitchFamily="34" charset="0"/>
              </a:rPr>
              <a:t>travelling</a:t>
            </a:r>
            <a:r>
              <a:rPr lang="sv-SE" sz="3200" dirty="0">
                <a:latin typeface="Calibri" panose="020F0502020204030204" pitchFamily="34" charset="0"/>
                <a:cs typeface="Calibri" panose="020F0502020204030204" pitchFamily="34" charset="0"/>
              </a:rPr>
              <a:t> and </a:t>
            </a:r>
            <a:r>
              <a:rPr lang="sv-SE" sz="3200" dirty="0" err="1">
                <a:latin typeface="Calibri" panose="020F0502020204030204" pitchFamily="34" charset="0"/>
                <a:cs typeface="Calibri" panose="020F0502020204030204" pitchFamily="34" charset="0"/>
              </a:rPr>
              <a:t>trade</a:t>
            </a:r>
            <a:r>
              <a:rPr lang="sv-SE" sz="3200" dirty="0">
                <a:latin typeface="Calibri" panose="020F0502020204030204" pitchFamily="34" charset="0"/>
                <a:cs typeface="Calibri" panose="020F0502020204030204" pitchFamily="34" charset="0"/>
              </a:rPr>
              <a:t> (animals and </a:t>
            </a:r>
            <a:r>
              <a:rPr lang="sv-SE" sz="3200" dirty="0" err="1">
                <a:latin typeface="Calibri" panose="020F0502020204030204" pitchFamily="34" charset="0"/>
                <a:cs typeface="Calibri" panose="020F0502020204030204" pitchFamily="34" charset="0"/>
              </a:rPr>
              <a:t>food</a:t>
            </a:r>
            <a:r>
              <a:rPr lang="sv-SE" sz="3200" dirty="0">
                <a:latin typeface="Calibri" panose="020F0502020204030204" pitchFamily="34" charset="0"/>
                <a:cs typeface="Calibri" panose="020F0502020204030204" pitchFamily="34" charset="0"/>
              </a:rPr>
              <a:t>)</a:t>
            </a:r>
          </a:p>
        </p:txBody>
      </p:sp>
      <p:sp>
        <p:nvSpPr>
          <p:cNvPr id="4" name="Platshållare för innehåll 3">
            <a:extLst>
              <a:ext uri="{FF2B5EF4-FFF2-40B4-BE49-F238E27FC236}">
                <a16:creationId xmlns:a16="http://schemas.microsoft.com/office/drawing/2014/main" id="{985517E1-0435-4833-BB7F-ADA1C5EFA675}"/>
              </a:ext>
            </a:extLst>
          </p:cNvPr>
          <p:cNvSpPr>
            <a:spLocks noGrp="1"/>
          </p:cNvSpPr>
          <p:nvPr>
            <p:ph sz="half" idx="2"/>
          </p:nvPr>
        </p:nvSpPr>
        <p:spPr/>
        <p:txBody>
          <a:bodyPr>
            <a:normAutofit/>
          </a:bodyPr>
          <a:lstStyle/>
          <a:p>
            <a:r>
              <a:rPr lang="sv-SE" sz="3200" dirty="0" err="1">
                <a:latin typeface="Calibri" panose="020F0502020204030204" pitchFamily="34" charset="0"/>
                <a:cs typeface="Calibri" panose="020F0502020204030204" pitchFamily="34" charset="0"/>
              </a:rPr>
              <a:t>Overuse</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of</a:t>
            </a:r>
            <a:r>
              <a:rPr lang="sv-SE" sz="3200" dirty="0">
                <a:latin typeface="Calibri" panose="020F0502020204030204" pitchFamily="34" charset="0"/>
                <a:cs typeface="Calibri" panose="020F0502020204030204" pitchFamily="34" charset="0"/>
              </a:rPr>
              <a:t> antibiotics in animals and </a:t>
            </a:r>
            <a:r>
              <a:rPr lang="sv-SE" sz="3200" dirty="0" err="1">
                <a:latin typeface="Calibri" panose="020F0502020204030204" pitchFamily="34" charset="0"/>
                <a:cs typeface="Calibri" panose="020F0502020204030204" pitchFamily="34" charset="0"/>
              </a:rPr>
              <a:t>agriculture</a:t>
            </a:r>
            <a:endParaRPr lang="sv-SE" sz="3200" dirty="0">
              <a:latin typeface="Calibri" panose="020F0502020204030204" pitchFamily="34" charset="0"/>
              <a:cs typeface="Calibri" panose="020F0502020204030204" pitchFamily="34" charset="0"/>
            </a:endParaRPr>
          </a:p>
          <a:p>
            <a:r>
              <a:rPr lang="sv-SE" sz="3200" dirty="0" err="1">
                <a:latin typeface="Calibri" panose="020F0502020204030204" pitchFamily="34" charset="0"/>
                <a:cs typeface="Calibri" panose="020F0502020204030204" pitchFamily="34" charset="0"/>
              </a:rPr>
              <a:t>Overuse</a:t>
            </a:r>
            <a:r>
              <a:rPr lang="sv-SE" sz="3200" dirty="0">
                <a:latin typeface="Calibri" panose="020F0502020204030204" pitchFamily="34" charset="0"/>
                <a:cs typeface="Calibri" panose="020F0502020204030204" pitchFamily="34" charset="0"/>
              </a:rPr>
              <a:t> in humans (</a:t>
            </a:r>
            <a:r>
              <a:rPr lang="sv-SE" sz="3200" dirty="0" err="1">
                <a:latin typeface="Calibri" panose="020F0502020204030204" pitchFamily="34" charset="0"/>
                <a:cs typeface="Calibri" panose="020F0502020204030204" pitchFamily="34" charset="0"/>
              </a:rPr>
              <a:t>too</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much</a:t>
            </a:r>
            <a:r>
              <a:rPr lang="sv-SE" sz="3200" dirty="0">
                <a:latin typeface="Calibri" panose="020F0502020204030204" pitchFamily="34" charset="0"/>
                <a:cs typeface="Calibri" panose="020F0502020204030204" pitchFamily="34" charset="0"/>
              </a:rPr>
              <a:t> and </a:t>
            </a:r>
            <a:r>
              <a:rPr lang="sv-SE" sz="3200" dirty="0" err="1">
                <a:latin typeface="Calibri" panose="020F0502020204030204" pitchFamily="34" charset="0"/>
                <a:cs typeface="Calibri" panose="020F0502020204030204" pitchFamily="34" charset="0"/>
              </a:rPr>
              <a:t>too</a:t>
            </a:r>
            <a:r>
              <a:rPr lang="sv-SE" sz="3200" dirty="0">
                <a:latin typeface="Calibri" panose="020F0502020204030204" pitchFamily="34" charset="0"/>
                <a:cs typeface="Calibri" panose="020F0502020204030204" pitchFamily="34" charset="0"/>
              </a:rPr>
              <a:t> broad)</a:t>
            </a:r>
          </a:p>
          <a:p>
            <a:r>
              <a:rPr lang="sv-SE" sz="3200" dirty="0">
                <a:latin typeface="Calibri" panose="020F0502020204030204" pitchFamily="34" charset="0"/>
                <a:cs typeface="Calibri" panose="020F0502020204030204" pitchFamily="34" charset="0"/>
              </a:rPr>
              <a:t>Over the </a:t>
            </a:r>
            <a:r>
              <a:rPr lang="sv-SE" sz="3200" dirty="0" err="1">
                <a:latin typeface="Calibri" panose="020F0502020204030204" pitchFamily="34" charset="0"/>
                <a:cs typeface="Calibri" panose="020F0502020204030204" pitchFamily="34" charset="0"/>
              </a:rPr>
              <a:t>counter</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sale</a:t>
            </a:r>
            <a:endParaRPr lang="sv-SE"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7785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98DEE-5345-4030-95B4-5F2154055224}"/>
              </a:ext>
            </a:extLst>
          </p:cNvPr>
          <p:cNvSpPr>
            <a:spLocks noGrp="1"/>
          </p:cNvSpPr>
          <p:nvPr>
            <p:ph type="title"/>
          </p:nvPr>
        </p:nvSpPr>
        <p:spPr/>
        <p:txBody>
          <a:bodyPr/>
          <a:lstStyle/>
          <a:p>
            <a:pPr algn="l"/>
            <a:r>
              <a:rPr lang="sv-SE" b="1" dirty="0">
                <a:latin typeface="Calibri" panose="020F0502020204030204" pitchFamily="34" charset="0"/>
                <a:cs typeface="Calibri" panose="020F0502020204030204" pitchFamily="34" charset="0"/>
              </a:rPr>
              <a:t>Health </a:t>
            </a:r>
            <a:r>
              <a:rPr lang="sv-SE" b="1" dirty="0" err="1">
                <a:latin typeface="Calibri" panose="020F0502020204030204" pitchFamily="34" charset="0"/>
                <a:cs typeface="Calibri" panose="020F0502020204030204" pitchFamily="34" charset="0"/>
              </a:rPr>
              <a:t>care</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facilities</a:t>
            </a:r>
            <a:endParaRPr lang="sv-SE" b="1"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15FD638E-CEA1-409E-9E8E-DAC0513E60B6}"/>
              </a:ext>
            </a:extLst>
          </p:cNvPr>
          <p:cNvSpPr>
            <a:spLocks noGrp="1"/>
          </p:cNvSpPr>
          <p:nvPr>
            <p:ph idx="1"/>
          </p:nvPr>
        </p:nvSpPr>
        <p:spPr/>
        <p:txBody>
          <a:bodyPr>
            <a:noAutofit/>
          </a:bodyPr>
          <a:lstStyle/>
          <a:p>
            <a:pPr marL="0" indent="0">
              <a:buNone/>
            </a:pPr>
            <a:r>
              <a:rPr lang="en-US" sz="2800" b="0" i="0" dirty="0">
                <a:effectLst/>
                <a:latin typeface="Calibri" panose="020F0502020204030204" pitchFamily="34" charset="0"/>
                <a:cs typeface="Calibri" panose="020F0502020204030204" pitchFamily="34" charset="0"/>
              </a:rPr>
              <a:t>Health care facilities are hot spots for resistant bacteria since many sick people are in close vicinity of each other and antibiotic usage is high resulting in selection and spread of resistant strains. </a:t>
            </a:r>
          </a:p>
          <a:p>
            <a:pPr marL="0" indent="0">
              <a:buNone/>
            </a:pPr>
            <a:r>
              <a:rPr lang="en-US" sz="2800" b="0" i="0" dirty="0">
                <a:effectLst/>
                <a:latin typeface="Calibri" panose="020F0502020204030204" pitchFamily="34" charset="0"/>
                <a:cs typeface="Calibri" panose="020F0502020204030204" pitchFamily="34" charset="0"/>
              </a:rPr>
              <a:t>Poor hygiene practices may facilitate the spread of resistant bacteria via the hands or clothes of doctors, nurses and other health care staff, patients or visitors. </a:t>
            </a:r>
          </a:p>
          <a:p>
            <a:pPr marL="0" indent="0">
              <a:buNone/>
            </a:pPr>
            <a:r>
              <a:rPr lang="en-US" sz="2800" b="0" i="0" dirty="0">
                <a:effectLst/>
                <a:latin typeface="Calibri" panose="020F0502020204030204" pitchFamily="34" charset="0"/>
                <a:cs typeface="Calibri" panose="020F0502020204030204" pitchFamily="34" charset="0"/>
              </a:rPr>
              <a:t>Instruments that are not cleaned properly, improper cleaning of the facilities and insufficient sanitation. </a:t>
            </a:r>
          </a:p>
          <a:p>
            <a:pPr marL="0" indent="0">
              <a:buNone/>
            </a:pPr>
            <a:r>
              <a:rPr lang="en-US" sz="2800" b="0" i="0" dirty="0">
                <a:effectLst/>
                <a:latin typeface="Calibri" panose="020F0502020204030204" pitchFamily="34" charset="0"/>
                <a:cs typeface="Calibri" panose="020F0502020204030204" pitchFamily="34" charset="0"/>
              </a:rPr>
              <a:t>Crowded wards and few isolation rooms further facilitate spread</a:t>
            </a:r>
            <a:r>
              <a:rPr lang="en-US" sz="2800" b="0" i="0" u="none" strike="noStrike" baseline="30000" dirty="0">
                <a:effectLst/>
                <a:latin typeface="Calibri" panose="020F0502020204030204" pitchFamily="34" charset="0"/>
                <a:cs typeface="Calibri" panose="020F0502020204030204" pitchFamily="34" charset="0"/>
                <a:hlinkClick r:id="rId2" tooltip="Tacconelli, Cataldo, Dancer, De Angelis, Falcone, Frank, Kahlmeter, Pan, Petrosillo, Rodríguez-Baño, Singh, Venditti, Yokoe, Cookson &amp; European Society of Clinical Microbiology (2014). ESCMID guidelines for the management of the infection control measures to reduce transmission of multidrug-resistant Gram-negative bacteria in hospitalized patients.">
                  <a:extLst>
                    <a:ext uri="{A12FA001-AC4F-418D-AE19-62706E023703}">
                      <ahyp:hlinkClr xmlns:ahyp="http://schemas.microsoft.com/office/drawing/2018/hyperlinkcolor" val="tx"/>
                    </a:ext>
                  </a:extLst>
                </a:hlinkClick>
              </a:rPr>
              <a:t>[</a:t>
            </a:r>
            <a:endParaRPr lang="sv-SE"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042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689AA498-C6E5-4C50-ACAC-9C713B3A62CE}"/>
              </a:ext>
            </a:extLst>
          </p:cNvPr>
          <p:cNvPicPr>
            <a:picLocks noChangeAspect="1"/>
          </p:cNvPicPr>
          <p:nvPr/>
        </p:nvPicPr>
        <p:blipFill>
          <a:blip r:embed="rId2"/>
          <a:stretch>
            <a:fillRect/>
          </a:stretch>
        </p:blipFill>
        <p:spPr>
          <a:xfrm>
            <a:off x="2589089" y="287676"/>
            <a:ext cx="7307226" cy="6040122"/>
          </a:xfrm>
          <a:prstGeom prst="rect">
            <a:avLst/>
          </a:prstGeom>
        </p:spPr>
      </p:pic>
    </p:spTree>
    <p:extLst>
      <p:ext uri="{BB962C8B-B14F-4D97-AF65-F5344CB8AC3E}">
        <p14:creationId xmlns:p14="http://schemas.microsoft.com/office/powerpoint/2010/main" val="3340307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BCC313-6757-4E2D-8F3A-D25032B92ED4}"/>
              </a:ext>
            </a:extLst>
          </p:cNvPr>
          <p:cNvSpPr>
            <a:spLocks noGrp="1"/>
          </p:cNvSpPr>
          <p:nvPr>
            <p:ph type="title"/>
          </p:nvPr>
        </p:nvSpPr>
        <p:spPr/>
        <p:txBody>
          <a:bodyPr/>
          <a:lstStyle/>
          <a:p>
            <a:pPr algn="l"/>
            <a:r>
              <a:rPr lang="sv-SE" b="1" dirty="0">
                <a:latin typeface="Calibri" panose="020F0502020204030204" pitchFamily="34" charset="0"/>
                <a:cs typeface="Calibri" panose="020F0502020204030204" pitchFamily="34" charset="0"/>
              </a:rPr>
              <a:t>Skin and </a:t>
            </a:r>
            <a:r>
              <a:rPr lang="sv-SE" b="1" dirty="0" err="1">
                <a:latin typeface="Calibri" panose="020F0502020204030204" pitchFamily="34" charset="0"/>
                <a:cs typeface="Calibri" panose="020F0502020204030204" pitchFamily="34" charset="0"/>
              </a:rPr>
              <a:t>wound</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infections</a:t>
            </a:r>
            <a:endParaRPr lang="sv-SE" b="1" dirty="0">
              <a:latin typeface="Calibri" panose="020F0502020204030204" pitchFamily="34" charset="0"/>
              <a:cs typeface="Calibri" panose="020F0502020204030204" pitchFamily="34" charset="0"/>
            </a:endParaRPr>
          </a:p>
        </p:txBody>
      </p:sp>
      <p:sp>
        <p:nvSpPr>
          <p:cNvPr id="4" name="Platshållare för innehåll 3">
            <a:extLst>
              <a:ext uri="{FF2B5EF4-FFF2-40B4-BE49-F238E27FC236}">
                <a16:creationId xmlns:a16="http://schemas.microsoft.com/office/drawing/2014/main" id="{F75946BA-F705-4AE4-B1DC-9EB584137979}"/>
              </a:ext>
            </a:extLst>
          </p:cNvPr>
          <p:cNvSpPr>
            <a:spLocks noGrp="1"/>
          </p:cNvSpPr>
          <p:nvPr>
            <p:ph sz="quarter" idx="13"/>
          </p:nvPr>
        </p:nvSpPr>
        <p:spPr/>
        <p:txBody>
          <a:bodyPr>
            <a:normAutofit/>
          </a:bodyPr>
          <a:lstStyle/>
          <a:p>
            <a:pPr marL="0" indent="0">
              <a:buNone/>
            </a:pPr>
            <a:r>
              <a:rPr lang="sv-SE" sz="3200" dirty="0" err="1">
                <a:latin typeface="Calibri" panose="020F0502020204030204" pitchFamily="34" charset="0"/>
                <a:cs typeface="Calibri" panose="020F0502020204030204" pitchFamily="34" charset="0"/>
              </a:rPr>
              <a:t>Mostly</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stafylococcus</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aureus</a:t>
            </a:r>
            <a:endParaRPr lang="sv-SE" sz="3200" dirty="0">
              <a:latin typeface="Calibri" panose="020F0502020204030204" pitchFamily="34" charset="0"/>
              <a:cs typeface="Calibri" panose="020F0502020204030204" pitchFamily="34" charset="0"/>
            </a:endParaRPr>
          </a:p>
          <a:p>
            <a:pPr marL="0" indent="0">
              <a:buNone/>
            </a:pPr>
            <a:r>
              <a:rPr lang="sv-SE" sz="3200" dirty="0" err="1">
                <a:latin typeface="Calibri" panose="020F0502020204030204" pitchFamily="34" charset="0"/>
                <a:cs typeface="Calibri" panose="020F0502020204030204" pitchFamily="34" charset="0"/>
              </a:rPr>
              <a:t>Flukloxacillin</a:t>
            </a:r>
            <a:endParaRPr lang="sv-SE" sz="3200" dirty="0">
              <a:latin typeface="Calibri" panose="020F0502020204030204" pitchFamily="34" charset="0"/>
              <a:cs typeface="Calibri" panose="020F0502020204030204" pitchFamily="34" charset="0"/>
            </a:endParaRPr>
          </a:p>
        </p:txBody>
      </p:sp>
      <p:sp>
        <p:nvSpPr>
          <p:cNvPr id="5" name="Platshållare för innehåll 2">
            <a:extLst>
              <a:ext uri="{FF2B5EF4-FFF2-40B4-BE49-F238E27FC236}">
                <a16:creationId xmlns:a16="http://schemas.microsoft.com/office/drawing/2014/main" id="{4DF2E706-A4FB-4762-98E3-EFD30A45C4A5}"/>
              </a:ext>
            </a:extLst>
          </p:cNvPr>
          <p:cNvSpPr>
            <a:spLocks noGrp="1"/>
          </p:cNvSpPr>
          <p:nvPr>
            <p:ph sz="half" idx="2"/>
          </p:nvPr>
        </p:nvSpPr>
        <p:spPr>
          <a:xfrm>
            <a:off x="6197600" y="1828800"/>
            <a:ext cx="5384800" cy="3429000"/>
          </a:xfrm>
        </p:spPr>
        <p:txBody>
          <a:bodyPr>
            <a:normAutofit/>
          </a:bodyPr>
          <a:lstStyle/>
          <a:p>
            <a:pPr marL="0" indent="0">
              <a:buNone/>
            </a:pPr>
            <a:r>
              <a:rPr lang="sv-SE" sz="3200" b="1" dirty="0">
                <a:latin typeface="Calibri" panose="020F0502020204030204" pitchFamily="34" charset="0"/>
                <a:cs typeface="Calibri" panose="020F0502020204030204" pitchFamily="34" charset="0"/>
              </a:rPr>
              <a:t>MRSA</a:t>
            </a:r>
          </a:p>
          <a:p>
            <a:pPr marL="0" indent="0">
              <a:buNone/>
            </a:pPr>
            <a:r>
              <a:rPr lang="sv-SE" sz="3200" dirty="0" err="1">
                <a:latin typeface="Calibri" panose="020F0502020204030204" pitchFamily="34" charset="0"/>
                <a:cs typeface="Calibri" panose="020F0502020204030204" pitchFamily="34" charset="0"/>
              </a:rPr>
              <a:t>Methicillin</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resistant</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stafylococcus</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aureus</a:t>
            </a:r>
            <a:r>
              <a:rPr lang="sv-SE" sz="3200" dirty="0">
                <a:latin typeface="Calibri" panose="020F0502020204030204" pitchFamily="34" charset="0"/>
                <a:cs typeface="Calibri" panose="020F0502020204030204" pitchFamily="34" charset="0"/>
              </a:rPr>
              <a:t>. </a:t>
            </a:r>
          </a:p>
          <a:p>
            <a:pPr marL="0" indent="0">
              <a:buNone/>
            </a:pPr>
            <a:r>
              <a:rPr lang="sv-SE" sz="3200" dirty="0" err="1">
                <a:latin typeface="Calibri" panose="020F0502020204030204" pitchFamily="34" charset="0"/>
                <a:cs typeface="Calibri" panose="020F0502020204030204" pitchFamily="34" charset="0"/>
              </a:rPr>
              <a:t>Flukloxacillin</a:t>
            </a:r>
            <a:r>
              <a:rPr lang="sv-SE" sz="3200" dirty="0">
                <a:latin typeface="Calibri" panose="020F0502020204030204" pitchFamily="34" charset="0"/>
                <a:cs typeface="Calibri" panose="020F0502020204030204" pitchFamily="34" charset="0"/>
              </a:rPr>
              <a:t> and </a:t>
            </a:r>
            <a:r>
              <a:rPr lang="sv-SE" sz="3200" dirty="0" err="1">
                <a:latin typeface="Calibri" panose="020F0502020204030204" pitchFamily="34" charset="0"/>
                <a:cs typeface="Calibri" panose="020F0502020204030204" pitchFamily="34" charset="0"/>
              </a:rPr>
              <a:t>cefalosporins</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ceftriaxon</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cefuroxim</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etc</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don´t</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work</a:t>
            </a:r>
            <a:r>
              <a:rPr lang="sv-SE" sz="3200" dirty="0">
                <a:latin typeface="Calibri" panose="020F0502020204030204" pitchFamily="34" charset="0"/>
                <a:cs typeface="Calibri" panose="020F0502020204030204" pitchFamily="34" charset="0"/>
              </a:rPr>
              <a:t>. </a:t>
            </a:r>
          </a:p>
        </p:txBody>
      </p:sp>
      <p:pic>
        <p:nvPicPr>
          <p:cNvPr id="7" name="Bildobjekt 6" descr="En bild som visar röd, svin, nära&#10;&#10;Automatiskt genererad beskrivning">
            <a:extLst>
              <a:ext uri="{FF2B5EF4-FFF2-40B4-BE49-F238E27FC236}">
                <a16:creationId xmlns:a16="http://schemas.microsoft.com/office/drawing/2014/main" id="{FF3BB11A-B6B1-4035-9FD5-63785C461935}"/>
              </a:ext>
            </a:extLst>
          </p:cNvPr>
          <p:cNvPicPr>
            <a:picLocks noChangeAspect="1"/>
          </p:cNvPicPr>
          <p:nvPr/>
        </p:nvPicPr>
        <p:blipFill>
          <a:blip r:embed="rId2"/>
          <a:stretch>
            <a:fillRect/>
          </a:stretch>
        </p:blipFill>
        <p:spPr>
          <a:xfrm>
            <a:off x="2493801" y="3304497"/>
            <a:ext cx="2889250" cy="2755900"/>
          </a:xfrm>
          <a:prstGeom prst="rect">
            <a:avLst/>
          </a:prstGeom>
        </p:spPr>
      </p:pic>
    </p:spTree>
    <p:extLst>
      <p:ext uri="{BB962C8B-B14F-4D97-AF65-F5344CB8AC3E}">
        <p14:creationId xmlns:p14="http://schemas.microsoft.com/office/powerpoint/2010/main" val="315603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1D834C-C132-437F-9DF1-C2272ECD9129}"/>
              </a:ext>
            </a:extLst>
          </p:cNvPr>
          <p:cNvSpPr>
            <a:spLocks noGrp="1"/>
          </p:cNvSpPr>
          <p:nvPr>
            <p:ph type="title"/>
          </p:nvPr>
        </p:nvSpPr>
        <p:spPr>
          <a:xfrm>
            <a:off x="246579" y="0"/>
            <a:ext cx="11825555" cy="1600200"/>
          </a:xfrm>
        </p:spPr>
        <p:txBody>
          <a:bodyPr/>
          <a:lstStyle/>
          <a:p>
            <a:pPr algn="l"/>
            <a:r>
              <a:rPr lang="sv-SE" b="1" dirty="0">
                <a:latin typeface="Calibri" panose="020F0502020204030204" pitchFamily="34" charset="0"/>
                <a:cs typeface="Calibri" panose="020F0502020204030204" pitchFamily="34" charset="0"/>
              </a:rPr>
              <a:t>MRSA       </a:t>
            </a:r>
            <a:r>
              <a:rPr lang="sv-SE" sz="3200" dirty="0" err="1">
                <a:latin typeface="Calibri" panose="020F0502020204030204" pitchFamily="34" charset="0"/>
                <a:cs typeface="Calibri" panose="020F0502020204030204" pitchFamily="34" charset="0"/>
              </a:rPr>
              <a:t>But</a:t>
            </a:r>
            <a:r>
              <a:rPr lang="sv-SE" sz="3200" dirty="0">
                <a:latin typeface="Calibri" panose="020F0502020204030204" pitchFamily="34" charset="0"/>
                <a:cs typeface="Calibri" panose="020F0502020204030204" pitchFamily="34" charset="0"/>
              </a:rPr>
              <a:t> different </a:t>
            </a:r>
            <a:r>
              <a:rPr lang="sv-SE" sz="3200" dirty="0" err="1">
                <a:latin typeface="Calibri" panose="020F0502020204030204" pitchFamily="34" charset="0"/>
                <a:cs typeface="Calibri" panose="020F0502020204030204" pitchFamily="34" charset="0"/>
              </a:rPr>
              <a:t>countries</a:t>
            </a:r>
            <a:r>
              <a:rPr lang="sv-SE" sz="3200" dirty="0">
                <a:latin typeface="Calibri" panose="020F0502020204030204" pitchFamily="34" charset="0"/>
                <a:cs typeface="Calibri" panose="020F0502020204030204" pitchFamily="34" charset="0"/>
              </a:rPr>
              <a:t> do different </a:t>
            </a:r>
            <a:r>
              <a:rPr lang="sv-SE" sz="3200" dirty="0" err="1">
                <a:latin typeface="Calibri" panose="020F0502020204030204" pitchFamily="34" charset="0"/>
                <a:cs typeface="Calibri" panose="020F0502020204030204" pitchFamily="34" charset="0"/>
              </a:rPr>
              <a:t>amount</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of</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cultures</a:t>
            </a:r>
            <a:endParaRPr lang="sv-SE" b="1" dirty="0">
              <a:latin typeface="Calibri" panose="020F0502020204030204" pitchFamily="34" charset="0"/>
              <a:cs typeface="Calibri" panose="020F0502020204030204" pitchFamily="34" charset="0"/>
            </a:endParaRPr>
          </a:p>
        </p:txBody>
      </p:sp>
      <p:pic>
        <p:nvPicPr>
          <p:cNvPr id="11" name="Platshållare för innehåll 10" descr="En bild som visar karta&#10;&#10;Automatiskt genererad beskrivning">
            <a:extLst>
              <a:ext uri="{FF2B5EF4-FFF2-40B4-BE49-F238E27FC236}">
                <a16:creationId xmlns:a16="http://schemas.microsoft.com/office/drawing/2014/main" id="{147BF367-63C4-49F0-A3F8-E9FF84F97E48}"/>
              </a:ext>
            </a:extLst>
          </p:cNvPr>
          <p:cNvPicPr>
            <a:picLocks noGrp="1" noChangeAspect="1"/>
          </p:cNvPicPr>
          <p:nvPr>
            <p:ph idx="1"/>
          </p:nvPr>
        </p:nvPicPr>
        <p:blipFill>
          <a:blip r:embed="rId2"/>
          <a:stretch>
            <a:fillRect/>
          </a:stretch>
        </p:blipFill>
        <p:spPr>
          <a:xfrm>
            <a:off x="2716750" y="1839074"/>
            <a:ext cx="7878362" cy="4700659"/>
          </a:xfrm>
        </p:spPr>
      </p:pic>
    </p:spTree>
    <p:extLst>
      <p:ext uri="{BB962C8B-B14F-4D97-AF65-F5344CB8AC3E}">
        <p14:creationId xmlns:p14="http://schemas.microsoft.com/office/powerpoint/2010/main" val="373495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C5A2A1E-06CD-41CC-837C-26C27FD5237B}"/>
              </a:ext>
            </a:extLst>
          </p:cNvPr>
          <p:cNvSpPr>
            <a:spLocks noGrp="1"/>
          </p:cNvSpPr>
          <p:nvPr>
            <p:ph type="title"/>
          </p:nvPr>
        </p:nvSpPr>
        <p:spPr>
          <a:xfrm>
            <a:off x="609600" y="472610"/>
            <a:ext cx="10972800" cy="1623317"/>
          </a:xfrm>
        </p:spPr>
        <p:txBody>
          <a:bodyPr/>
          <a:lstStyle/>
          <a:p>
            <a:pPr algn="l"/>
            <a:r>
              <a:rPr lang="sv-SE" b="1" dirty="0" err="1">
                <a:latin typeface="Calibri" panose="020F0502020204030204" pitchFamily="34" charset="0"/>
                <a:cs typeface="Calibri" panose="020F0502020204030204" pitchFamily="34" charset="0"/>
              </a:rPr>
              <a:t>Urinary</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tract</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infections</a:t>
            </a:r>
            <a:br>
              <a:rPr lang="sv-SE" b="1" dirty="0">
                <a:latin typeface="Calibri" panose="020F0502020204030204" pitchFamily="34" charset="0"/>
                <a:cs typeface="Calibri" panose="020F0502020204030204" pitchFamily="34" charset="0"/>
              </a:rPr>
            </a:br>
            <a:r>
              <a:rPr lang="sv-SE" sz="3200" dirty="0" err="1">
                <a:latin typeface="Calibri" panose="020F0502020204030204" pitchFamily="34" charset="0"/>
                <a:cs typeface="Calibri" panose="020F0502020204030204" pitchFamily="34" charset="0"/>
              </a:rPr>
              <a:t>Gramnegative</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bacteria</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most</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often</a:t>
            </a:r>
            <a:r>
              <a:rPr lang="sv-SE" sz="3200" dirty="0">
                <a:latin typeface="Calibri" panose="020F0502020204030204" pitchFamily="34" charset="0"/>
                <a:cs typeface="Calibri" panose="020F0502020204030204" pitchFamily="34" charset="0"/>
              </a:rPr>
              <a:t> e </a:t>
            </a:r>
            <a:r>
              <a:rPr lang="sv-SE" sz="3200" dirty="0" err="1">
                <a:latin typeface="Calibri" panose="020F0502020204030204" pitchFamily="34" charset="0"/>
                <a:cs typeface="Calibri" panose="020F0502020204030204" pitchFamily="34" charset="0"/>
              </a:rPr>
              <a:t>coli</a:t>
            </a:r>
            <a:endParaRPr lang="sv-SE" b="1" dirty="0">
              <a:latin typeface="Calibri" panose="020F0502020204030204" pitchFamily="34"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364379C6-31BC-460B-A752-64B769D808B0}"/>
              </a:ext>
            </a:extLst>
          </p:cNvPr>
          <p:cNvSpPr>
            <a:spLocks noGrp="1"/>
          </p:cNvSpPr>
          <p:nvPr>
            <p:ph sz="quarter" idx="13"/>
          </p:nvPr>
        </p:nvSpPr>
        <p:spPr>
          <a:xfrm>
            <a:off x="612805" y="2291137"/>
            <a:ext cx="5388864" cy="2966918"/>
          </a:xfrm>
        </p:spPr>
        <p:txBody>
          <a:bodyPr>
            <a:normAutofit/>
          </a:bodyPr>
          <a:lstStyle/>
          <a:p>
            <a:pPr marL="0" indent="0">
              <a:buNone/>
            </a:pPr>
            <a:r>
              <a:rPr lang="sv-SE" sz="3200" b="1" dirty="0" err="1">
                <a:latin typeface="Calibri" panose="020F0502020204030204" pitchFamily="34" charset="0"/>
                <a:cs typeface="Calibri" panose="020F0502020204030204" pitchFamily="34" charset="0"/>
              </a:rPr>
              <a:t>Cystitis</a:t>
            </a:r>
            <a:endParaRPr lang="sv-SE" sz="3200" b="1" dirty="0">
              <a:latin typeface="Calibri" panose="020F0502020204030204" pitchFamily="34" charset="0"/>
              <a:cs typeface="Calibri" panose="020F0502020204030204" pitchFamily="34" charset="0"/>
            </a:endParaRPr>
          </a:p>
          <a:p>
            <a:pPr marL="0" indent="0">
              <a:buNone/>
            </a:pPr>
            <a:r>
              <a:rPr lang="sv-SE" sz="3200" dirty="0">
                <a:latin typeface="Calibri" panose="020F0502020204030204" pitchFamily="34" charset="0"/>
                <a:cs typeface="Calibri" panose="020F0502020204030204" pitchFamily="34" charset="0"/>
              </a:rPr>
              <a:t>No </a:t>
            </a:r>
            <a:r>
              <a:rPr lang="sv-SE" sz="3200" dirty="0" err="1">
                <a:latin typeface="Calibri" panose="020F0502020204030204" pitchFamily="34" charset="0"/>
                <a:cs typeface="Calibri" panose="020F0502020204030204" pitchFamily="34" charset="0"/>
              </a:rPr>
              <a:t>fever</a:t>
            </a:r>
            <a:r>
              <a:rPr lang="sv-SE" sz="3200" dirty="0">
                <a:latin typeface="Calibri" panose="020F0502020204030204" pitchFamily="34" charset="0"/>
                <a:cs typeface="Calibri" panose="020F0502020204030204" pitchFamily="34" charset="0"/>
              </a:rPr>
              <a:t>.</a:t>
            </a:r>
          </a:p>
          <a:p>
            <a:pPr marL="0" indent="0">
              <a:buNone/>
            </a:pPr>
            <a:r>
              <a:rPr lang="sv-SE" sz="3200" dirty="0" err="1">
                <a:latin typeface="Calibri" panose="020F0502020204030204" pitchFamily="34" charset="0"/>
                <a:cs typeface="Calibri" panose="020F0502020204030204" pitchFamily="34" charset="0"/>
              </a:rPr>
              <a:t>Nitrofurantoin</a:t>
            </a:r>
            <a:r>
              <a:rPr lang="sv-SE" sz="3200" dirty="0">
                <a:latin typeface="Calibri" panose="020F0502020204030204" pitchFamily="34" charset="0"/>
                <a:cs typeface="Calibri" panose="020F0502020204030204" pitchFamily="34" charset="0"/>
              </a:rPr>
              <a:t> 100 bd or 50 TDS 5/7</a:t>
            </a:r>
          </a:p>
        </p:txBody>
      </p:sp>
      <p:sp>
        <p:nvSpPr>
          <p:cNvPr id="5" name="Platshållare för innehåll 4">
            <a:extLst>
              <a:ext uri="{FF2B5EF4-FFF2-40B4-BE49-F238E27FC236}">
                <a16:creationId xmlns:a16="http://schemas.microsoft.com/office/drawing/2014/main" id="{7E996C67-4C62-44C2-AC4A-015128DEB7C2}"/>
              </a:ext>
            </a:extLst>
          </p:cNvPr>
          <p:cNvSpPr>
            <a:spLocks noGrp="1"/>
          </p:cNvSpPr>
          <p:nvPr>
            <p:ph sz="half" idx="2"/>
          </p:nvPr>
        </p:nvSpPr>
        <p:spPr>
          <a:xfrm>
            <a:off x="6197600" y="2290882"/>
            <a:ext cx="5384800" cy="2966918"/>
          </a:xfrm>
        </p:spPr>
        <p:txBody>
          <a:bodyPr>
            <a:normAutofit/>
          </a:bodyPr>
          <a:lstStyle/>
          <a:p>
            <a:pPr marL="0" indent="0">
              <a:buNone/>
            </a:pPr>
            <a:r>
              <a:rPr lang="sv-SE" sz="3200" b="1" dirty="0" err="1">
                <a:latin typeface="Calibri" panose="020F0502020204030204" pitchFamily="34" charset="0"/>
                <a:cs typeface="Calibri" panose="020F0502020204030204" pitchFamily="34" charset="0"/>
              </a:rPr>
              <a:t>Pyelonefritis</a:t>
            </a:r>
            <a:endParaRPr lang="sv-SE" sz="3200" b="1" dirty="0">
              <a:latin typeface="Calibri" panose="020F0502020204030204" pitchFamily="34" charset="0"/>
              <a:cs typeface="Calibri" panose="020F0502020204030204" pitchFamily="34" charset="0"/>
            </a:endParaRPr>
          </a:p>
          <a:p>
            <a:pPr marL="0" indent="0">
              <a:buNone/>
            </a:pPr>
            <a:r>
              <a:rPr lang="sv-SE" sz="3200" dirty="0" err="1">
                <a:latin typeface="Calibri" panose="020F0502020204030204" pitchFamily="34" charset="0"/>
                <a:cs typeface="Calibri" panose="020F0502020204030204" pitchFamily="34" charset="0"/>
              </a:rPr>
              <a:t>Fever</a:t>
            </a:r>
            <a:r>
              <a:rPr lang="sv-SE" sz="3200" dirty="0">
                <a:latin typeface="Calibri" panose="020F0502020204030204" pitchFamily="34" charset="0"/>
                <a:cs typeface="Calibri" panose="020F0502020204030204" pitchFamily="34" charset="0"/>
              </a:rPr>
              <a:t>.</a:t>
            </a:r>
          </a:p>
          <a:p>
            <a:pPr marL="0" indent="0">
              <a:buNone/>
            </a:pPr>
            <a:r>
              <a:rPr lang="sv-SE" sz="3200" dirty="0">
                <a:latin typeface="Calibri" panose="020F0502020204030204" pitchFamily="34" charset="0"/>
                <a:cs typeface="Calibri" panose="020F0502020204030204" pitchFamily="34" charset="0"/>
              </a:rPr>
              <a:t>Pain</a:t>
            </a:r>
          </a:p>
          <a:p>
            <a:pPr marL="0" indent="0">
              <a:buNone/>
            </a:pPr>
            <a:r>
              <a:rPr lang="sv-SE" sz="3200" dirty="0" err="1">
                <a:latin typeface="Calibri" panose="020F0502020204030204" pitchFamily="34" charset="0"/>
                <a:cs typeface="Calibri" panose="020F0502020204030204" pitchFamily="34" charset="0"/>
              </a:rPr>
              <a:t>Ciprofloxaxin</a:t>
            </a:r>
            <a:endParaRPr lang="sv-SE" sz="3200" dirty="0">
              <a:latin typeface="Calibri" panose="020F0502020204030204" pitchFamily="34" charset="0"/>
              <a:cs typeface="Calibri" panose="020F0502020204030204" pitchFamily="34" charset="0"/>
            </a:endParaRPr>
          </a:p>
          <a:p>
            <a:pPr marL="0" indent="0">
              <a:buNone/>
            </a:pPr>
            <a:r>
              <a:rPr lang="sv-SE" sz="3200" dirty="0" err="1">
                <a:latin typeface="Calibri" panose="020F0502020204030204" pitchFamily="34" charset="0"/>
                <a:cs typeface="Calibri" panose="020F0502020204030204" pitchFamily="34" charset="0"/>
              </a:rPr>
              <a:t>Cotrimoxazole</a:t>
            </a:r>
            <a:endParaRPr lang="sv-SE"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43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151E11-5B8F-4E12-A1B0-47373195BBA6}"/>
              </a:ext>
            </a:extLst>
          </p:cNvPr>
          <p:cNvSpPr>
            <a:spLocks noGrp="1"/>
          </p:cNvSpPr>
          <p:nvPr>
            <p:ph type="title"/>
          </p:nvPr>
        </p:nvSpPr>
        <p:spPr/>
        <p:txBody>
          <a:bodyPr/>
          <a:lstStyle/>
          <a:p>
            <a:pPr algn="l"/>
            <a:r>
              <a:rPr lang="sv-SE" b="1" dirty="0" err="1">
                <a:latin typeface="Calibri" panose="020F0502020204030204" pitchFamily="34" charset="0"/>
                <a:cs typeface="Calibri" panose="020F0502020204030204" pitchFamily="34" charset="0"/>
              </a:rPr>
              <a:t>Pneumonia</a:t>
            </a:r>
            <a:r>
              <a:rPr lang="sv-SE" b="1" dirty="0">
                <a:latin typeface="Calibri" panose="020F0502020204030204" pitchFamily="34" charset="0"/>
                <a:cs typeface="Calibri" panose="020F0502020204030204" pitchFamily="34" charset="0"/>
              </a:rPr>
              <a:t> - </a:t>
            </a:r>
            <a:r>
              <a:rPr lang="sv-SE" b="1" dirty="0" err="1">
                <a:latin typeface="Calibri" panose="020F0502020204030204" pitchFamily="34" charset="0"/>
                <a:cs typeface="Calibri" panose="020F0502020204030204" pitchFamily="34" charset="0"/>
              </a:rPr>
              <a:t>bacterial</a:t>
            </a:r>
            <a:endParaRPr lang="sv-SE" b="1"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96CDD8AE-BA4E-4AE7-A307-4EBCFD682E06}"/>
              </a:ext>
            </a:extLst>
          </p:cNvPr>
          <p:cNvSpPr>
            <a:spLocks noGrp="1"/>
          </p:cNvSpPr>
          <p:nvPr>
            <p:ph sz="quarter" idx="13"/>
          </p:nvPr>
        </p:nvSpPr>
        <p:spPr>
          <a:xfrm>
            <a:off x="612805" y="1828800"/>
            <a:ext cx="4318791" cy="3429255"/>
          </a:xfrm>
        </p:spPr>
        <p:txBody>
          <a:bodyPr>
            <a:normAutofit/>
          </a:bodyPr>
          <a:lstStyle/>
          <a:p>
            <a:pPr marL="0" indent="0">
              <a:buNone/>
            </a:pPr>
            <a:r>
              <a:rPr lang="sv-SE" sz="3200" dirty="0" err="1">
                <a:latin typeface="Calibri" panose="020F0502020204030204" pitchFamily="34" charset="0"/>
                <a:cs typeface="Calibri" panose="020F0502020204030204" pitchFamily="34" charset="0"/>
              </a:rPr>
              <a:t>Pneumococci</a:t>
            </a:r>
            <a:endParaRPr lang="sv-SE" sz="3200" dirty="0">
              <a:latin typeface="Calibri" panose="020F0502020204030204" pitchFamily="34" charset="0"/>
              <a:cs typeface="Calibri" panose="020F0502020204030204" pitchFamily="34" charset="0"/>
            </a:endParaRPr>
          </a:p>
          <a:p>
            <a:pPr marL="0" indent="0">
              <a:buNone/>
            </a:pPr>
            <a:r>
              <a:rPr lang="sv-SE" sz="3200" dirty="0">
                <a:latin typeface="Calibri" panose="020F0502020204030204" pitchFamily="34" charset="0"/>
                <a:cs typeface="Calibri" panose="020F0502020204030204" pitchFamily="34" charset="0"/>
              </a:rPr>
              <a:t>Normal </a:t>
            </a:r>
            <a:r>
              <a:rPr lang="sv-SE" sz="3200" dirty="0" err="1">
                <a:latin typeface="Calibri" panose="020F0502020204030204" pitchFamily="34" charset="0"/>
                <a:cs typeface="Calibri" panose="020F0502020204030204" pitchFamily="34" charset="0"/>
              </a:rPr>
              <a:t>resp</a:t>
            </a:r>
            <a:r>
              <a:rPr lang="sv-SE" sz="3200" dirty="0">
                <a:latin typeface="Calibri" panose="020F0502020204030204" pitchFamily="34" charset="0"/>
                <a:cs typeface="Calibri" panose="020F0502020204030204" pitchFamily="34" charset="0"/>
              </a:rPr>
              <a:t> rate</a:t>
            </a:r>
          </a:p>
          <a:p>
            <a:pPr marL="0" indent="0">
              <a:buNone/>
            </a:pPr>
            <a:endParaRPr lang="sv-SE" sz="3200" dirty="0">
              <a:latin typeface="Calibri" panose="020F0502020204030204" pitchFamily="34" charset="0"/>
              <a:cs typeface="Calibri" panose="020F0502020204030204" pitchFamily="34" charset="0"/>
            </a:endParaRPr>
          </a:p>
          <a:p>
            <a:pPr marL="0" indent="0">
              <a:buNone/>
            </a:pPr>
            <a:endParaRPr lang="sv-SE" sz="3200" dirty="0">
              <a:latin typeface="Calibri" panose="020F0502020204030204" pitchFamily="34" charset="0"/>
              <a:cs typeface="Calibri" panose="020F0502020204030204" pitchFamily="34" charset="0"/>
            </a:endParaRPr>
          </a:p>
          <a:p>
            <a:pPr marL="0" indent="0">
              <a:buNone/>
            </a:pPr>
            <a:endParaRPr lang="sv-SE" sz="3200" dirty="0">
              <a:latin typeface="Calibri" panose="020F0502020204030204" pitchFamily="34" charset="0"/>
              <a:cs typeface="Calibri" panose="020F0502020204030204" pitchFamily="34" charset="0"/>
            </a:endParaRPr>
          </a:p>
        </p:txBody>
      </p:sp>
      <p:sp>
        <p:nvSpPr>
          <p:cNvPr id="4" name="Platshållare för innehåll 3">
            <a:extLst>
              <a:ext uri="{FF2B5EF4-FFF2-40B4-BE49-F238E27FC236}">
                <a16:creationId xmlns:a16="http://schemas.microsoft.com/office/drawing/2014/main" id="{02850BE1-44BC-4CDC-976E-32A138F46324}"/>
              </a:ext>
            </a:extLst>
          </p:cNvPr>
          <p:cNvSpPr>
            <a:spLocks noGrp="1"/>
          </p:cNvSpPr>
          <p:nvPr>
            <p:ph sz="half" idx="2"/>
          </p:nvPr>
        </p:nvSpPr>
        <p:spPr>
          <a:xfrm>
            <a:off x="5702156" y="1828785"/>
            <a:ext cx="5880243" cy="3429015"/>
          </a:xfrm>
        </p:spPr>
        <p:txBody>
          <a:bodyPr>
            <a:normAutofit lnSpcReduction="10000"/>
          </a:bodyPr>
          <a:lstStyle/>
          <a:p>
            <a:r>
              <a:rPr lang="sv-SE" sz="3200" dirty="0" err="1">
                <a:latin typeface="Calibri" panose="020F0502020204030204" pitchFamily="34" charset="0"/>
                <a:cs typeface="Calibri" panose="020F0502020204030204" pitchFamily="34" charset="0"/>
              </a:rPr>
              <a:t>Elevated</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respiratory</a:t>
            </a:r>
            <a:r>
              <a:rPr lang="sv-SE" sz="3200" dirty="0">
                <a:latin typeface="Calibri" panose="020F0502020204030204" pitchFamily="34" charset="0"/>
                <a:cs typeface="Calibri" panose="020F0502020204030204" pitchFamily="34" charset="0"/>
              </a:rPr>
              <a:t> rate</a:t>
            </a:r>
          </a:p>
          <a:p>
            <a:r>
              <a:rPr lang="sv-SE" sz="3200" dirty="0" err="1">
                <a:latin typeface="Calibri" panose="020F0502020204030204" pitchFamily="34" charset="0"/>
                <a:cs typeface="Calibri" panose="020F0502020204030204" pitchFamily="34" charset="0"/>
              </a:rPr>
              <a:t>Difficulty</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breathing</a:t>
            </a:r>
            <a:endParaRPr lang="sv-SE" sz="3200" dirty="0">
              <a:latin typeface="Calibri" panose="020F0502020204030204" pitchFamily="34" charset="0"/>
              <a:cs typeface="Calibri" panose="020F0502020204030204" pitchFamily="34" charset="0"/>
            </a:endParaRPr>
          </a:p>
          <a:p>
            <a:r>
              <a:rPr lang="sv-SE" sz="3200" dirty="0" err="1">
                <a:latin typeface="Calibri" panose="020F0502020204030204" pitchFamily="34" charset="0"/>
                <a:cs typeface="Calibri" panose="020F0502020204030204" pitchFamily="34" charset="0"/>
              </a:rPr>
              <a:t>Unwell</a:t>
            </a:r>
            <a:r>
              <a:rPr lang="sv-SE" sz="3200" dirty="0">
                <a:latin typeface="Calibri" panose="020F0502020204030204" pitchFamily="34" charset="0"/>
                <a:cs typeface="Calibri" panose="020F0502020204030204" pitchFamily="34" charset="0"/>
              </a:rPr>
              <a:t>, sick </a:t>
            </a:r>
            <a:r>
              <a:rPr lang="sv-SE" sz="3200" dirty="0" err="1">
                <a:latin typeface="Calibri" panose="020F0502020204030204" pitchFamily="34" charset="0"/>
                <a:cs typeface="Calibri" panose="020F0502020204030204" pitchFamily="34" charset="0"/>
              </a:rPr>
              <a:t>looking</a:t>
            </a:r>
            <a:endParaRPr lang="sv-SE" sz="3200" dirty="0">
              <a:latin typeface="Calibri" panose="020F0502020204030204" pitchFamily="34" charset="0"/>
              <a:cs typeface="Calibri" panose="020F0502020204030204" pitchFamily="34" charset="0"/>
            </a:endParaRPr>
          </a:p>
          <a:p>
            <a:r>
              <a:rPr lang="sv-SE" sz="3200" dirty="0" err="1">
                <a:latin typeface="Calibri" panose="020F0502020204030204" pitchFamily="34" charset="0"/>
                <a:cs typeface="Calibri" panose="020F0502020204030204" pitchFamily="34" charset="0"/>
              </a:rPr>
              <a:t>High</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fever</a:t>
            </a:r>
            <a:endParaRPr lang="sv-SE" sz="3200" dirty="0">
              <a:latin typeface="Calibri" panose="020F0502020204030204" pitchFamily="34" charset="0"/>
              <a:cs typeface="Calibri" panose="020F0502020204030204" pitchFamily="34" charset="0"/>
            </a:endParaRPr>
          </a:p>
          <a:p>
            <a:r>
              <a:rPr lang="sv-SE" sz="3200" dirty="0" err="1">
                <a:latin typeface="Calibri" panose="020F0502020204030204" pitchFamily="34" charset="0"/>
                <a:cs typeface="Calibri" panose="020F0502020204030204" pitchFamily="34" charset="0"/>
              </a:rPr>
              <a:t>Cough</a:t>
            </a:r>
            <a:endParaRPr lang="sv-SE" sz="3200" dirty="0">
              <a:latin typeface="Calibri" panose="020F0502020204030204" pitchFamily="34" charset="0"/>
              <a:cs typeface="Calibri" panose="020F0502020204030204" pitchFamily="34" charset="0"/>
            </a:endParaRPr>
          </a:p>
          <a:p>
            <a:r>
              <a:rPr lang="sv-SE" sz="3200" dirty="0" err="1">
                <a:latin typeface="Calibri" panose="020F0502020204030204" pitchFamily="34" charset="0"/>
                <a:cs typeface="Calibri" panose="020F0502020204030204" pitchFamily="34" charset="0"/>
              </a:rPr>
              <a:t>Chest</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wall</a:t>
            </a:r>
            <a:r>
              <a:rPr lang="sv-SE" sz="3200" dirty="0">
                <a:latin typeface="Calibri" panose="020F0502020204030204" pitchFamily="34" charset="0"/>
                <a:cs typeface="Calibri" panose="020F0502020204030204" pitchFamily="34" charset="0"/>
              </a:rPr>
              <a:t> in </a:t>
            </a:r>
            <a:r>
              <a:rPr lang="sv-SE" sz="3200" dirty="0" err="1">
                <a:latin typeface="Calibri" panose="020F0502020204030204" pitchFamily="34" charset="0"/>
                <a:cs typeface="Calibri" panose="020F0502020204030204" pitchFamily="34" charset="0"/>
              </a:rPr>
              <a:t>drawing</a:t>
            </a:r>
            <a:endParaRPr lang="sv-SE" sz="3200" dirty="0">
              <a:latin typeface="Calibri" panose="020F0502020204030204" pitchFamily="34" charset="0"/>
              <a:cs typeface="Calibri" panose="020F0502020204030204" pitchFamily="34" charset="0"/>
            </a:endParaRPr>
          </a:p>
          <a:p>
            <a:endParaRPr lang="sv-SE" sz="3200" dirty="0">
              <a:latin typeface="Calibri" panose="020F0502020204030204" pitchFamily="34" charset="0"/>
              <a:cs typeface="Calibri" panose="020F0502020204030204" pitchFamily="34" charset="0"/>
            </a:endParaRPr>
          </a:p>
        </p:txBody>
      </p:sp>
      <p:graphicFrame>
        <p:nvGraphicFramePr>
          <p:cNvPr id="5" name="Tabell 5">
            <a:extLst>
              <a:ext uri="{FF2B5EF4-FFF2-40B4-BE49-F238E27FC236}">
                <a16:creationId xmlns:a16="http://schemas.microsoft.com/office/drawing/2014/main" id="{9586AD0A-25A2-4BD1-ACA6-7038B1251D07}"/>
              </a:ext>
            </a:extLst>
          </p:cNvPr>
          <p:cNvGraphicFramePr>
            <a:graphicFrameLocks noGrp="1"/>
          </p:cNvGraphicFramePr>
          <p:nvPr>
            <p:extLst>
              <p:ext uri="{D42A27DB-BD31-4B8C-83A1-F6EECF244321}">
                <p14:modId xmlns:p14="http://schemas.microsoft.com/office/powerpoint/2010/main" val="423548812"/>
              </p:ext>
            </p:extLst>
          </p:nvPr>
        </p:nvGraphicFramePr>
        <p:xfrm>
          <a:off x="750013" y="3051425"/>
          <a:ext cx="4181584" cy="2743200"/>
        </p:xfrm>
        <a:graphic>
          <a:graphicData uri="http://schemas.openxmlformats.org/drawingml/2006/table">
            <a:tbl>
              <a:tblPr firstRow="1" bandRow="1">
                <a:tableStyleId>{5DA37D80-6434-44D0-A028-1B22A696006F}</a:tableStyleId>
              </a:tblPr>
              <a:tblGrid>
                <a:gridCol w="2090792">
                  <a:extLst>
                    <a:ext uri="{9D8B030D-6E8A-4147-A177-3AD203B41FA5}">
                      <a16:colId xmlns:a16="http://schemas.microsoft.com/office/drawing/2014/main" val="25277429"/>
                    </a:ext>
                  </a:extLst>
                </a:gridCol>
                <a:gridCol w="2090792">
                  <a:extLst>
                    <a:ext uri="{9D8B030D-6E8A-4147-A177-3AD203B41FA5}">
                      <a16:colId xmlns:a16="http://schemas.microsoft.com/office/drawing/2014/main" val="170687028"/>
                    </a:ext>
                  </a:extLst>
                </a:gridCol>
              </a:tblGrid>
              <a:tr h="548640">
                <a:tc>
                  <a:txBody>
                    <a:bodyPr/>
                    <a:lstStyle/>
                    <a:p>
                      <a:r>
                        <a:rPr lang="sv-SE" b="1" dirty="0">
                          <a:latin typeface="Calibri" panose="020F0502020204030204" pitchFamily="34" charset="0"/>
                          <a:cs typeface="Calibri" panose="020F0502020204030204" pitchFamily="34" charset="0"/>
                        </a:rPr>
                        <a:t>Age</a:t>
                      </a:r>
                    </a:p>
                  </a:txBody>
                  <a:tcPr/>
                </a:tc>
                <a:tc>
                  <a:txBody>
                    <a:bodyPr/>
                    <a:lstStyle/>
                    <a:p>
                      <a:r>
                        <a:rPr lang="sv-SE" dirty="0" err="1">
                          <a:latin typeface="Calibri" panose="020F0502020204030204" pitchFamily="34" charset="0"/>
                          <a:cs typeface="Calibri" panose="020F0502020204030204" pitchFamily="34" charset="0"/>
                        </a:rPr>
                        <a:t>Resp</a:t>
                      </a:r>
                      <a:r>
                        <a:rPr lang="sv-SE" dirty="0">
                          <a:latin typeface="Calibri" panose="020F0502020204030204" pitchFamily="34" charset="0"/>
                          <a:cs typeface="Calibri" panose="020F0502020204030204" pitchFamily="34" charset="0"/>
                        </a:rPr>
                        <a:t> rate/min</a:t>
                      </a:r>
                    </a:p>
                  </a:txBody>
                  <a:tcPr/>
                </a:tc>
                <a:extLst>
                  <a:ext uri="{0D108BD9-81ED-4DB2-BD59-A6C34878D82A}">
                    <a16:rowId xmlns:a16="http://schemas.microsoft.com/office/drawing/2014/main" val="825783802"/>
                  </a:ext>
                </a:extLst>
              </a:tr>
              <a:tr h="548640">
                <a:tc>
                  <a:txBody>
                    <a:bodyPr/>
                    <a:lstStyle/>
                    <a:p>
                      <a:r>
                        <a:rPr lang="sv-SE" dirty="0">
                          <a:latin typeface="Calibri" panose="020F0502020204030204" pitchFamily="34" charset="0"/>
                          <a:cs typeface="Calibri" panose="020F0502020204030204" pitchFamily="34" charset="0"/>
                        </a:rPr>
                        <a:t>&lt; 1 </a:t>
                      </a:r>
                      <a:r>
                        <a:rPr lang="sv-SE" dirty="0" err="1">
                          <a:latin typeface="Calibri" panose="020F0502020204030204" pitchFamily="34" charset="0"/>
                          <a:cs typeface="Calibri" panose="020F0502020204030204" pitchFamily="34" charset="0"/>
                        </a:rPr>
                        <a:t>year</a:t>
                      </a:r>
                      <a:endParaRPr lang="sv-SE" dirty="0">
                        <a:latin typeface="Calibri" panose="020F0502020204030204" pitchFamily="34" charset="0"/>
                        <a:cs typeface="Calibri" panose="020F0502020204030204" pitchFamily="34" charset="0"/>
                      </a:endParaRPr>
                    </a:p>
                  </a:txBody>
                  <a:tcPr/>
                </a:tc>
                <a:tc>
                  <a:txBody>
                    <a:bodyPr/>
                    <a:lstStyle/>
                    <a:p>
                      <a:r>
                        <a:rPr lang="sv-SE" dirty="0">
                          <a:latin typeface="Calibri" panose="020F0502020204030204" pitchFamily="34" charset="0"/>
                          <a:cs typeface="Calibri" panose="020F0502020204030204" pitchFamily="34" charset="0"/>
                        </a:rPr>
                        <a:t>30 – 40</a:t>
                      </a:r>
                    </a:p>
                  </a:txBody>
                  <a:tcPr/>
                </a:tc>
                <a:extLst>
                  <a:ext uri="{0D108BD9-81ED-4DB2-BD59-A6C34878D82A}">
                    <a16:rowId xmlns:a16="http://schemas.microsoft.com/office/drawing/2014/main" val="4002865166"/>
                  </a:ext>
                </a:extLst>
              </a:tr>
              <a:tr h="548640">
                <a:tc>
                  <a:txBody>
                    <a:bodyPr/>
                    <a:lstStyle/>
                    <a:p>
                      <a:r>
                        <a:rPr lang="sv-SE" dirty="0">
                          <a:latin typeface="Calibri" panose="020F0502020204030204" pitchFamily="34" charset="0"/>
                          <a:cs typeface="Calibri" panose="020F0502020204030204" pitchFamily="34" charset="0"/>
                        </a:rPr>
                        <a:t>1 – 5 </a:t>
                      </a:r>
                      <a:r>
                        <a:rPr lang="sv-SE" dirty="0" err="1">
                          <a:latin typeface="Calibri" panose="020F0502020204030204" pitchFamily="34" charset="0"/>
                          <a:cs typeface="Calibri" panose="020F0502020204030204" pitchFamily="34" charset="0"/>
                        </a:rPr>
                        <a:t>years</a:t>
                      </a:r>
                      <a:endParaRPr lang="sv-SE" dirty="0">
                        <a:latin typeface="Calibri" panose="020F0502020204030204" pitchFamily="34" charset="0"/>
                        <a:cs typeface="Calibri" panose="020F0502020204030204" pitchFamily="34" charset="0"/>
                      </a:endParaRPr>
                    </a:p>
                  </a:txBody>
                  <a:tcPr/>
                </a:tc>
                <a:tc>
                  <a:txBody>
                    <a:bodyPr/>
                    <a:lstStyle/>
                    <a:p>
                      <a:r>
                        <a:rPr lang="sv-SE" dirty="0">
                          <a:latin typeface="Calibri" panose="020F0502020204030204" pitchFamily="34" charset="0"/>
                          <a:cs typeface="Calibri" panose="020F0502020204030204" pitchFamily="34" charset="0"/>
                        </a:rPr>
                        <a:t>25 - 30</a:t>
                      </a:r>
                    </a:p>
                  </a:txBody>
                  <a:tcPr/>
                </a:tc>
                <a:extLst>
                  <a:ext uri="{0D108BD9-81ED-4DB2-BD59-A6C34878D82A}">
                    <a16:rowId xmlns:a16="http://schemas.microsoft.com/office/drawing/2014/main" val="370955509"/>
                  </a:ext>
                </a:extLst>
              </a:tr>
              <a:tr h="548640">
                <a:tc>
                  <a:txBody>
                    <a:bodyPr/>
                    <a:lstStyle/>
                    <a:p>
                      <a:r>
                        <a:rPr lang="sv-SE" dirty="0">
                          <a:latin typeface="Calibri" panose="020F0502020204030204" pitchFamily="34" charset="0"/>
                          <a:cs typeface="Calibri" panose="020F0502020204030204" pitchFamily="34" charset="0"/>
                        </a:rPr>
                        <a:t>&gt; 5 </a:t>
                      </a:r>
                      <a:r>
                        <a:rPr lang="sv-SE" dirty="0" err="1">
                          <a:latin typeface="Calibri" panose="020F0502020204030204" pitchFamily="34" charset="0"/>
                          <a:cs typeface="Calibri" panose="020F0502020204030204" pitchFamily="34" charset="0"/>
                        </a:rPr>
                        <a:t>years</a:t>
                      </a:r>
                      <a:endParaRPr lang="sv-SE" dirty="0">
                        <a:latin typeface="Calibri" panose="020F0502020204030204" pitchFamily="34" charset="0"/>
                        <a:cs typeface="Calibri" panose="020F0502020204030204" pitchFamily="34" charset="0"/>
                      </a:endParaRPr>
                    </a:p>
                  </a:txBody>
                  <a:tcPr/>
                </a:tc>
                <a:tc>
                  <a:txBody>
                    <a:bodyPr/>
                    <a:lstStyle/>
                    <a:p>
                      <a:r>
                        <a:rPr lang="sv-SE" dirty="0">
                          <a:latin typeface="Calibri" panose="020F0502020204030204" pitchFamily="34" charset="0"/>
                          <a:cs typeface="Calibri" panose="020F0502020204030204" pitchFamily="34" charset="0"/>
                        </a:rPr>
                        <a:t>20 - 25</a:t>
                      </a:r>
                    </a:p>
                  </a:txBody>
                  <a:tcPr/>
                </a:tc>
                <a:extLst>
                  <a:ext uri="{0D108BD9-81ED-4DB2-BD59-A6C34878D82A}">
                    <a16:rowId xmlns:a16="http://schemas.microsoft.com/office/drawing/2014/main" val="487841362"/>
                  </a:ext>
                </a:extLst>
              </a:tr>
              <a:tr h="548640">
                <a:tc>
                  <a:txBody>
                    <a:bodyPr/>
                    <a:lstStyle/>
                    <a:p>
                      <a:r>
                        <a:rPr lang="sv-SE" dirty="0" err="1">
                          <a:latin typeface="Calibri" panose="020F0502020204030204" pitchFamily="34" charset="0"/>
                          <a:cs typeface="Calibri" panose="020F0502020204030204" pitchFamily="34" charset="0"/>
                        </a:rPr>
                        <a:t>Adults</a:t>
                      </a:r>
                      <a:endParaRPr lang="sv-SE" dirty="0">
                        <a:latin typeface="Calibri" panose="020F0502020204030204" pitchFamily="34" charset="0"/>
                        <a:cs typeface="Calibri" panose="020F0502020204030204" pitchFamily="34" charset="0"/>
                      </a:endParaRPr>
                    </a:p>
                  </a:txBody>
                  <a:tcPr/>
                </a:tc>
                <a:tc>
                  <a:txBody>
                    <a:bodyPr/>
                    <a:lstStyle/>
                    <a:p>
                      <a:r>
                        <a:rPr lang="sv-SE" dirty="0">
                          <a:latin typeface="Calibri" panose="020F0502020204030204" pitchFamily="34" charset="0"/>
                          <a:cs typeface="Calibri" panose="020F0502020204030204" pitchFamily="34" charset="0"/>
                        </a:rPr>
                        <a:t>12 - 16</a:t>
                      </a:r>
                    </a:p>
                  </a:txBody>
                  <a:tcPr/>
                </a:tc>
                <a:extLst>
                  <a:ext uri="{0D108BD9-81ED-4DB2-BD59-A6C34878D82A}">
                    <a16:rowId xmlns:a16="http://schemas.microsoft.com/office/drawing/2014/main" val="4106377301"/>
                  </a:ext>
                </a:extLst>
              </a:tr>
            </a:tbl>
          </a:graphicData>
        </a:graphic>
      </p:graphicFrame>
    </p:spTree>
    <p:extLst>
      <p:ext uri="{BB962C8B-B14F-4D97-AF65-F5344CB8AC3E}">
        <p14:creationId xmlns:p14="http://schemas.microsoft.com/office/powerpoint/2010/main" val="253216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18636A2-113B-4305-8AA9-7E43E5EB8FAD}"/>
              </a:ext>
            </a:extLst>
          </p:cNvPr>
          <p:cNvPicPr>
            <a:picLocks noChangeAspect="1"/>
          </p:cNvPicPr>
          <p:nvPr/>
        </p:nvPicPr>
        <p:blipFill>
          <a:blip r:embed="rId2"/>
          <a:stretch>
            <a:fillRect/>
          </a:stretch>
        </p:blipFill>
        <p:spPr>
          <a:xfrm>
            <a:off x="3043774" y="102742"/>
            <a:ext cx="6565676" cy="6215865"/>
          </a:xfrm>
          <a:prstGeom prst="rect">
            <a:avLst/>
          </a:prstGeom>
        </p:spPr>
      </p:pic>
      <p:pic>
        <p:nvPicPr>
          <p:cNvPr id="5" name="Bildobjekt 4" descr="En bild som visar text&#10;&#10;Automatiskt genererad beskrivning">
            <a:extLst>
              <a:ext uri="{FF2B5EF4-FFF2-40B4-BE49-F238E27FC236}">
                <a16:creationId xmlns:a16="http://schemas.microsoft.com/office/drawing/2014/main" id="{0AFCB506-3848-4003-9128-8286D2880B28}"/>
              </a:ext>
            </a:extLst>
          </p:cNvPr>
          <p:cNvPicPr>
            <a:picLocks noChangeAspect="1"/>
          </p:cNvPicPr>
          <p:nvPr/>
        </p:nvPicPr>
        <p:blipFill>
          <a:blip r:embed="rId3"/>
          <a:stretch>
            <a:fillRect/>
          </a:stretch>
        </p:blipFill>
        <p:spPr>
          <a:xfrm>
            <a:off x="404036" y="1489753"/>
            <a:ext cx="2178514" cy="905803"/>
          </a:xfrm>
          <a:prstGeom prst="rect">
            <a:avLst/>
          </a:prstGeom>
        </p:spPr>
      </p:pic>
    </p:spTree>
    <p:extLst>
      <p:ext uri="{BB962C8B-B14F-4D97-AF65-F5344CB8AC3E}">
        <p14:creationId xmlns:p14="http://schemas.microsoft.com/office/powerpoint/2010/main" val="4260510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8809FA-EE69-43C1-8A75-D8C5A2927C45}"/>
              </a:ext>
            </a:extLst>
          </p:cNvPr>
          <p:cNvSpPr>
            <a:spLocks noGrp="1"/>
          </p:cNvSpPr>
          <p:nvPr>
            <p:ph type="title"/>
          </p:nvPr>
        </p:nvSpPr>
        <p:spPr/>
        <p:txBody>
          <a:bodyPr/>
          <a:lstStyle/>
          <a:p>
            <a:pPr algn="l"/>
            <a:r>
              <a:rPr lang="sv-SE" b="1" dirty="0">
                <a:latin typeface="Calibri" panose="020F0502020204030204" pitchFamily="34" charset="0"/>
                <a:cs typeface="Calibri" panose="020F0502020204030204" pitchFamily="34" charset="0"/>
              </a:rPr>
              <a:t>Common </a:t>
            </a:r>
            <a:r>
              <a:rPr lang="sv-SE" b="1" dirty="0" err="1">
                <a:latin typeface="Calibri" panose="020F0502020204030204" pitchFamily="34" charset="0"/>
                <a:cs typeface="Calibri" panose="020F0502020204030204" pitchFamily="34" charset="0"/>
              </a:rPr>
              <a:t>cold</a:t>
            </a:r>
            <a:r>
              <a:rPr lang="sv-SE" b="1" dirty="0">
                <a:latin typeface="Calibri" panose="020F0502020204030204" pitchFamily="34" charset="0"/>
                <a:cs typeface="Calibri" panose="020F0502020204030204" pitchFamily="34" charset="0"/>
              </a:rPr>
              <a:t>/URTI - virus</a:t>
            </a:r>
          </a:p>
        </p:txBody>
      </p:sp>
      <p:sp>
        <p:nvSpPr>
          <p:cNvPr id="10" name="Platshållare för innehåll 9">
            <a:extLst>
              <a:ext uri="{FF2B5EF4-FFF2-40B4-BE49-F238E27FC236}">
                <a16:creationId xmlns:a16="http://schemas.microsoft.com/office/drawing/2014/main" id="{7B9B35CF-6559-4BDF-A030-599AA91CC26D}"/>
              </a:ext>
            </a:extLst>
          </p:cNvPr>
          <p:cNvSpPr>
            <a:spLocks noGrp="1"/>
          </p:cNvSpPr>
          <p:nvPr>
            <p:ph sz="quarter" idx="13"/>
          </p:nvPr>
        </p:nvSpPr>
        <p:spPr/>
        <p:txBody>
          <a:bodyPr>
            <a:normAutofit/>
          </a:bodyPr>
          <a:lstStyle/>
          <a:p>
            <a:r>
              <a:rPr lang="sv-SE" sz="3200" dirty="0" err="1">
                <a:latin typeface="Calibri" panose="020F0502020204030204" pitchFamily="34" charset="0"/>
                <a:cs typeface="Calibri" panose="020F0502020204030204" pitchFamily="34" charset="0"/>
              </a:rPr>
              <a:t>Fever</a:t>
            </a:r>
            <a:endParaRPr lang="sv-SE" sz="3200" dirty="0">
              <a:latin typeface="Calibri" panose="020F0502020204030204" pitchFamily="34" charset="0"/>
              <a:cs typeface="Calibri" panose="020F0502020204030204" pitchFamily="34" charset="0"/>
            </a:endParaRPr>
          </a:p>
          <a:p>
            <a:r>
              <a:rPr lang="sv-SE" sz="3200" dirty="0" err="1">
                <a:latin typeface="Calibri" panose="020F0502020204030204" pitchFamily="34" charset="0"/>
                <a:cs typeface="Calibri" panose="020F0502020204030204" pitchFamily="34" charset="0"/>
              </a:rPr>
              <a:t>Cough</a:t>
            </a:r>
            <a:endParaRPr lang="sv-SE" sz="3200" dirty="0">
              <a:latin typeface="Calibri" panose="020F0502020204030204" pitchFamily="34" charset="0"/>
              <a:cs typeface="Calibri" panose="020F0502020204030204" pitchFamily="34" charset="0"/>
            </a:endParaRPr>
          </a:p>
          <a:p>
            <a:r>
              <a:rPr lang="sv-SE" sz="3200" dirty="0" err="1">
                <a:latin typeface="Calibri" panose="020F0502020204030204" pitchFamily="34" charset="0"/>
                <a:cs typeface="Calibri" panose="020F0502020204030204" pitchFamily="34" charset="0"/>
              </a:rPr>
              <a:t>Running</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nose</a:t>
            </a:r>
            <a:endParaRPr lang="sv-SE" sz="3200" dirty="0">
              <a:latin typeface="Calibri" panose="020F0502020204030204" pitchFamily="34" charset="0"/>
              <a:cs typeface="Calibri" panose="020F0502020204030204" pitchFamily="34" charset="0"/>
            </a:endParaRPr>
          </a:p>
          <a:p>
            <a:r>
              <a:rPr lang="sv-SE" sz="3200" dirty="0">
                <a:latin typeface="Calibri" panose="020F0502020204030204" pitchFamily="34" charset="0"/>
                <a:cs typeface="Calibri" panose="020F0502020204030204" pitchFamily="34" charset="0"/>
              </a:rPr>
              <a:t>Not so sick</a:t>
            </a:r>
          </a:p>
          <a:p>
            <a:endParaRPr lang="sv-SE" sz="3200" dirty="0">
              <a:latin typeface="Calibri" panose="020F0502020204030204" pitchFamily="34" charset="0"/>
              <a:cs typeface="Calibri" panose="020F0502020204030204" pitchFamily="34" charset="0"/>
            </a:endParaRPr>
          </a:p>
        </p:txBody>
      </p:sp>
      <p:sp>
        <p:nvSpPr>
          <p:cNvPr id="9" name="Platshållare för innehåll 8">
            <a:extLst>
              <a:ext uri="{FF2B5EF4-FFF2-40B4-BE49-F238E27FC236}">
                <a16:creationId xmlns:a16="http://schemas.microsoft.com/office/drawing/2014/main" id="{4171DE5F-30B3-469F-A130-65BC18D297BC}"/>
              </a:ext>
            </a:extLst>
          </p:cNvPr>
          <p:cNvSpPr>
            <a:spLocks noGrp="1"/>
          </p:cNvSpPr>
          <p:nvPr>
            <p:ph sz="half" idx="2"/>
          </p:nvPr>
        </p:nvSpPr>
        <p:spPr>
          <a:xfrm>
            <a:off x="4993240" y="1828785"/>
            <a:ext cx="6589160" cy="3429015"/>
          </a:xfrm>
        </p:spPr>
        <p:txBody>
          <a:bodyPr>
            <a:normAutofit/>
          </a:bodyPr>
          <a:lstStyle/>
          <a:p>
            <a:pPr marL="0" indent="0">
              <a:buNone/>
            </a:pPr>
            <a:r>
              <a:rPr lang="sv-SE" sz="3200" dirty="0">
                <a:latin typeface="Calibri" panose="020F0502020204030204" pitchFamily="34" charset="0"/>
                <a:cs typeface="Calibri" panose="020F0502020204030204" pitchFamily="34" charset="0"/>
              </a:rPr>
              <a:t>A normal </a:t>
            </a:r>
            <a:r>
              <a:rPr lang="sv-SE" sz="3200" dirty="0" err="1">
                <a:latin typeface="Calibri" panose="020F0502020204030204" pitchFamily="34" charset="0"/>
                <a:cs typeface="Calibri" panose="020F0502020204030204" pitchFamily="34" charset="0"/>
              </a:rPr>
              <a:t>child</a:t>
            </a:r>
            <a:r>
              <a:rPr lang="sv-SE" sz="3200" dirty="0">
                <a:latin typeface="Calibri" panose="020F0502020204030204" pitchFamily="34" charset="0"/>
                <a:cs typeface="Calibri" panose="020F0502020204030204" pitchFamily="34" charset="0"/>
              </a:rPr>
              <a:t> has 6-7 </a:t>
            </a:r>
            <a:r>
              <a:rPr lang="sv-SE" sz="3200" dirty="0" err="1">
                <a:latin typeface="Calibri" panose="020F0502020204030204" pitchFamily="34" charset="0"/>
                <a:cs typeface="Calibri" panose="020F0502020204030204" pitchFamily="34" charset="0"/>
              </a:rPr>
              <a:t>seven</a:t>
            </a:r>
            <a:r>
              <a:rPr lang="sv-SE" sz="3200" dirty="0">
                <a:latin typeface="Calibri" panose="020F0502020204030204" pitchFamily="34" charset="0"/>
                <a:cs typeface="Calibri" panose="020F0502020204030204" pitchFamily="34" charset="0"/>
              </a:rPr>
              <a:t> common </a:t>
            </a:r>
            <a:r>
              <a:rPr lang="sv-SE" sz="3200" dirty="0" err="1">
                <a:latin typeface="Calibri" panose="020F0502020204030204" pitchFamily="34" charset="0"/>
                <a:cs typeface="Calibri" panose="020F0502020204030204" pitchFamily="34" charset="0"/>
              </a:rPr>
              <a:t>colds</a:t>
            </a:r>
            <a:r>
              <a:rPr lang="sv-SE" sz="3200" dirty="0">
                <a:latin typeface="Calibri" panose="020F0502020204030204" pitchFamily="34" charset="0"/>
                <a:cs typeface="Calibri" panose="020F0502020204030204" pitchFamily="34" charset="0"/>
              </a:rPr>
              <a:t>/</a:t>
            </a:r>
            <a:r>
              <a:rPr lang="sv-SE" sz="3200" dirty="0" err="1">
                <a:latin typeface="Calibri" panose="020F0502020204030204" pitchFamily="34" charset="0"/>
                <a:cs typeface="Calibri" panose="020F0502020204030204" pitchFamily="34" charset="0"/>
              </a:rPr>
              <a:t>year</a:t>
            </a:r>
            <a:r>
              <a:rPr lang="sv-SE" sz="3200" dirty="0">
                <a:latin typeface="Calibri" panose="020F0502020204030204" pitchFamily="34" charset="0"/>
                <a:cs typeface="Calibri" panose="020F0502020204030204" pitchFamily="34" charset="0"/>
              </a:rPr>
              <a:t>.</a:t>
            </a:r>
          </a:p>
          <a:p>
            <a:pPr marL="0" indent="0">
              <a:buNone/>
            </a:pPr>
            <a:r>
              <a:rPr lang="sv-SE" sz="3200" dirty="0">
                <a:latin typeface="Calibri" panose="020F0502020204030204" pitchFamily="34" charset="0"/>
                <a:cs typeface="Calibri" panose="020F0502020204030204" pitchFamily="34" charset="0"/>
              </a:rPr>
              <a:t>Nasal </a:t>
            </a:r>
            <a:r>
              <a:rPr lang="sv-SE" sz="3200" dirty="0" err="1">
                <a:latin typeface="Calibri" panose="020F0502020204030204" pitchFamily="34" charset="0"/>
                <a:cs typeface="Calibri" panose="020F0502020204030204" pitchFamily="34" charset="0"/>
              </a:rPr>
              <a:t>saline</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drops</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cough</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syrup</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honey</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water</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paracetamol</a:t>
            </a:r>
            <a:r>
              <a:rPr lang="sv-SE" sz="3200" dirty="0">
                <a:latin typeface="Calibri" panose="020F0502020204030204" pitchFamily="34" charset="0"/>
                <a:cs typeface="Calibri" panose="020F0502020204030204" pitchFamily="34" charset="0"/>
              </a:rPr>
              <a:t>.</a:t>
            </a:r>
          </a:p>
          <a:p>
            <a:pPr marL="0" indent="0">
              <a:buNone/>
            </a:pPr>
            <a:r>
              <a:rPr lang="sv-SE" sz="3200" b="1" dirty="0">
                <a:latin typeface="Calibri" panose="020F0502020204030204" pitchFamily="34" charset="0"/>
                <a:cs typeface="Calibri" panose="020F0502020204030204" pitchFamily="34" charset="0"/>
              </a:rPr>
              <a:t>Not antibiotics!</a:t>
            </a:r>
          </a:p>
          <a:p>
            <a:pPr marL="0" indent="0">
              <a:buNone/>
            </a:pPr>
            <a:endParaRPr lang="sv-SE" sz="3200" dirty="0">
              <a:latin typeface="Calibri" panose="020F0502020204030204" pitchFamily="34" charset="0"/>
              <a:cs typeface="Calibri" panose="020F0502020204030204" pitchFamily="34" charset="0"/>
            </a:endParaRPr>
          </a:p>
          <a:p>
            <a:pPr marL="0" indent="0">
              <a:buNone/>
            </a:pPr>
            <a:endParaRPr lang="sv-SE"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806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7877C35-405B-4A19-9E66-73D0C5007684}"/>
              </a:ext>
            </a:extLst>
          </p:cNvPr>
          <p:cNvSpPr>
            <a:spLocks noGrp="1"/>
          </p:cNvSpPr>
          <p:nvPr>
            <p:ph type="title"/>
          </p:nvPr>
        </p:nvSpPr>
        <p:spPr/>
        <p:txBody>
          <a:bodyPr/>
          <a:lstStyle/>
          <a:p>
            <a:pPr algn="l"/>
            <a:r>
              <a:rPr lang="sv-SE" b="1" dirty="0" err="1">
                <a:latin typeface="Calibri" panose="020F0502020204030204" pitchFamily="34" charset="0"/>
                <a:cs typeface="Calibri" panose="020F0502020204030204" pitchFamily="34" charset="0"/>
              </a:rPr>
              <a:t>Reasons</a:t>
            </a:r>
            <a:r>
              <a:rPr lang="sv-SE" b="1" dirty="0">
                <a:latin typeface="Calibri" panose="020F0502020204030204" pitchFamily="34" charset="0"/>
                <a:cs typeface="Calibri" panose="020F0502020204030204" pitchFamily="34" charset="0"/>
              </a:rPr>
              <a:t> to </a:t>
            </a:r>
            <a:r>
              <a:rPr lang="sv-SE" b="1" dirty="0" err="1">
                <a:latin typeface="Calibri" panose="020F0502020204030204" pitchFamily="34" charset="0"/>
                <a:cs typeface="Calibri" panose="020F0502020204030204" pitchFamily="34" charset="0"/>
              </a:rPr>
              <a:t>restrict</a:t>
            </a:r>
            <a:r>
              <a:rPr lang="sv-SE" b="1" dirty="0">
                <a:latin typeface="Calibri" panose="020F0502020204030204" pitchFamily="34" charset="0"/>
                <a:cs typeface="Calibri" panose="020F0502020204030204" pitchFamily="34" charset="0"/>
              </a:rPr>
              <a:t> antibiotic </a:t>
            </a:r>
            <a:r>
              <a:rPr lang="sv-SE" b="1" dirty="0" err="1">
                <a:latin typeface="Calibri" panose="020F0502020204030204" pitchFamily="34" charset="0"/>
                <a:cs typeface="Calibri" panose="020F0502020204030204" pitchFamily="34" charset="0"/>
              </a:rPr>
              <a:t>use</a:t>
            </a:r>
            <a:endParaRPr lang="sv-SE" b="1"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9E3DC299-4307-43E4-8F0C-9AA22A4F9F79}"/>
              </a:ext>
            </a:extLst>
          </p:cNvPr>
          <p:cNvSpPr>
            <a:spLocks noGrp="1"/>
          </p:cNvSpPr>
          <p:nvPr>
            <p:ph sz="quarter" idx="13"/>
          </p:nvPr>
        </p:nvSpPr>
        <p:spPr/>
        <p:txBody>
          <a:bodyPr/>
          <a:lstStyle/>
          <a:p>
            <a:r>
              <a:rPr lang="sv-SE" sz="2800" dirty="0">
                <a:latin typeface="Calibri" panose="020F0502020204030204" pitchFamily="34" charset="0"/>
                <a:cs typeface="Calibri" panose="020F0502020204030204" pitchFamily="34" charset="0"/>
              </a:rPr>
              <a:t>AMR</a:t>
            </a:r>
          </a:p>
          <a:p>
            <a:r>
              <a:rPr lang="sv-SE" sz="2800" dirty="0" err="1">
                <a:latin typeface="Calibri" panose="020F0502020204030204" pitchFamily="34" charset="0"/>
                <a:cs typeface="Calibri" panose="020F0502020204030204" pitchFamily="34" charset="0"/>
              </a:rPr>
              <a:t>Disturbing</a:t>
            </a:r>
            <a:r>
              <a:rPr lang="sv-SE" sz="2800" dirty="0">
                <a:latin typeface="Calibri" panose="020F0502020204030204" pitchFamily="34" charset="0"/>
                <a:cs typeface="Calibri" panose="020F0502020204030204" pitchFamily="34" charset="0"/>
              </a:rPr>
              <a:t> the normal flora </a:t>
            </a:r>
            <a:r>
              <a:rPr lang="sv-SE" sz="2800" dirty="0" err="1">
                <a:latin typeface="Calibri" panose="020F0502020204030204" pitchFamily="34" charset="0"/>
                <a:cs typeface="Calibri" panose="020F0502020204030204" pitchFamily="34" charset="0"/>
              </a:rPr>
              <a:t>of</a:t>
            </a:r>
            <a:r>
              <a:rPr lang="sv-SE" sz="2800" dirty="0">
                <a:latin typeface="Calibri" panose="020F0502020204030204" pitchFamily="34" charset="0"/>
                <a:cs typeface="Calibri" panose="020F0502020204030204" pitchFamily="34" charset="0"/>
              </a:rPr>
              <a:t> </a:t>
            </a:r>
            <a:r>
              <a:rPr lang="sv-SE" sz="2800" dirty="0" err="1">
                <a:latin typeface="Calibri" panose="020F0502020204030204" pitchFamily="34" charset="0"/>
                <a:cs typeface="Calibri" panose="020F0502020204030204" pitchFamily="34" charset="0"/>
              </a:rPr>
              <a:t>bacteria</a:t>
            </a:r>
            <a:endParaRPr lang="sv-SE" sz="2800" dirty="0">
              <a:latin typeface="Calibri" panose="020F0502020204030204" pitchFamily="34" charset="0"/>
              <a:cs typeface="Calibri" panose="020F0502020204030204" pitchFamily="34" charset="0"/>
            </a:endParaRPr>
          </a:p>
          <a:p>
            <a:r>
              <a:rPr lang="sv-SE" sz="2800" dirty="0">
                <a:latin typeface="Calibri" panose="020F0502020204030204" pitchFamily="34" charset="0"/>
                <a:cs typeface="Calibri" panose="020F0502020204030204" pitchFamily="34" charset="0"/>
              </a:rPr>
              <a:t>Antibiotic </a:t>
            </a:r>
            <a:r>
              <a:rPr lang="sv-SE" sz="2800" dirty="0" err="1">
                <a:latin typeface="Calibri" panose="020F0502020204030204" pitchFamily="34" charset="0"/>
                <a:cs typeface="Calibri" panose="020F0502020204030204" pitchFamily="34" charset="0"/>
              </a:rPr>
              <a:t>associated</a:t>
            </a:r>
            <a:r>
              <a:rPr lang="sv-SE" sz="2800" dirty="0">
                <a:latin typeface="Calibri" panose="020F0502020204030204" pitchFamily="34" charset="0"/>
                <a:cs typeface="Calibri" panose="020F0502020204030204" pitchFamily="34" charset="0"/>
              </a:rPr>
              <a:t> </a:t>
            </a:r>
            <a:r>
              <a:rPr lang="sv-SE" sz="2800" dirty="0" err="1">
                <a:latin typeface="Calibri" panose="020F0502020204030204" pitchFamily="34" charset="0"/>
                <a:cs typeface="Calibri" panose="020F0502020204030204" pitchFamily="34" charset="0"/>
              </a:rPr>
              <a:t>diarrhea</a:t>
            </a:r>
            <a:r>
              <a:rPr lang="sv-SE" sz="2800" dirty="0">
                <a:latin typeface="Calibri" panose="020F0502020204030204" pitchFamily="34" charset="0"/>
                <a:cs typeface="Calibri" panose="020F0502020204030204" pitchFamily="34" charset="0"/>
              </a:rPr>
              <a:t>/clostridium-</a:t>
            </a:r>
            <a:r>
              <a:rPr lang="sv-SE" sz="2800" dirty="0" err="1">
                <a:latin typeface="Calibri" panose="020F0502020204030204" pitchFamily="34" charset="0"/>
                <a:cs typeface="Calibri" panose="020F0502020204030204" pitchFamily="34" charset="0"/>
              </a:rPr>
              <a:t>enteritis</a:t>
            </a:r>
            <a:endParaRPr lang="sv-SE" sz="2800" dirty="0">
              <a:latin typeface="Calibri" panose="020F0502020204030204" pitchFamily="34" charset="0"/>
              <a:cs typeface="Calibri" panose="020F0502020204030204" pitchFamily="34" charset="0"/>
            </a:endParaRPr>
          </a:p>
          <a:p>
            <a:endParaRPr lang="sv-SE" dirty="0"/>
          </a:p>
        </p:txBody>
      </p:sp>
      <p:sp>
        <p:nvSpPr>
          <p:cNvPr id="7" name="Platshållare för innehåll 6">
            <a:extLst>
              <a:ext uri="{FF2B5EF4-FFF2-40B4-BE49-F238E27FC236}">
                <a16:creationId xmlns:a16="http://schemas.microsoft.com/office/drawing/2014/main" id="{863C2D94-8954-455D-BE69-D10977DB2F43}"/>
              </a:ext>
            </a:extLst>
          </p:cNvPr>
          <p:cNvSpPr>
            <a:spLocks noGrp="1"/>
          </p:cNvSpPr>
          <p:nvPr>
            <p:ph sz="half" idx="2"/>
          </p:nvPr>
        </p:nvSpPr>
        <p:spPr/>
        <p:txBody>
          <a:bodyPr>
            <a:normAutofit/>
          </a:bodyPr>
          <a:lstStyle/>
          <a:p>
            <a:r>
              <a:rPr lang="sv-SE" sz="2800" dirty="0" err="1">
                <a:latin typeface="Calibri" panose="020F0502020204030204" pitchFamily="34" charset="0"/>
                <a:cs typeface="Calibri" panose="020F0502020204030204" pitchFamily="34" charset="0"/>
              </a:rPr>
              <a:t>Allergic</a:t>
            </a:r>
            <a:r>
              <a:rPr lang="sv-SE" sz="2800" dirty="0">
                <a:latin typeface="Calibri" panose="020F0502020204030204" pitchFamily="34" charset="0"/>
                <a:cs typeface="Calibri" panose="020F0502020204030204" pitchFamily="34" charset="0"/>
              </a:rPr>
              <a:t> </a:t>
            </a:r>
            <a:r>
              <a:rPr lang="sv-SE" sz="2800" dirty="0" err="1">
                <a:latin typeface="Calibri" panose="020F0502020204030204" pitchFamily="34" charset="0"/>
                <a:cs typeface="Calibri" panose="020F0502020204030204" pitchFamily="34" charset="0"/>
              </a:rPr>
              <a:t>reactions</a:t>
            </a:r>
            <a:r>
              <a:rPr lang="sv-SE" sz="2800" dirty="0">
                <a:latin typeface="Calibri" panose="020F0502020204030204" pitchFamily="34" charset="0"/>
                <a:cs typeface="Calibri" panose="020F0502020204030204" pitchFamily="34" charset="0"/>
              </a:rPr>
              <a:t> </a:t>
            </a:r>
          </a:p>
          <a:p>
            <a:r>
              <a:rPr lang="sv-SE" sz="2800" dirty="0" err="1">
                <a:latin typeface="Calibri" panose="020F0502020204030204" pitchFamily="34" charset="0"/>
                <a:cs typeface="Calibri" panose="020F0502020204030204" pitchFamily="34" charset="0"/>
              </a:rPr>
              <a:t>Other</a:t>
            </a:r>
            <a:r>
              <a:rPr lang="sv-SE" sz="2800" dirty="0">
                <a:latin typeface="Calibri" panose="020F0502020204030204" pitchFamily="34" charset="0"/>
                <a:cs typeface="Calibri" panose="020F0502020204030204" pitchFamily="34" charset="0"/>
              </a:rPr>
              <a:t> </a:t>
            </a:r>
            <a:r>
              <a:rPr lang="sv-SE" sz="2800" dirty="0" err="1">
                <a:latin typeface="Calibri" panose="020F0502020204030204" pitchFamily="34" charset="0"/>
                <a:cs typeface="Calibri" panose="020F0502020204030204" pitchFamily="34" charset="0"/>
              </a:rPr>
              <a:t>side</a:t>
            </a:r>
            <a:r>
              <a:rPr lang="sv-SE" sz="2800" dirty="0">
                <a:latin typeface="Calibri" panose="020F0502020204030204" pitchFamily="34" charset="0"/>
                <a:cs typeface="Calibri" panose="020F0502020204030204" pitchFamily="34" charset="0"/>
              </a:rPr>
              <a:t> </a:t>
            </a:r>
            <a:r>
              <a:rPr lang="sv-SE" sz="2800" dirty="0" err="1">
                <a:latin typeface="Calibri" panose="020F0502020204030204" pitchFamily="34" charset="0"/>
                <a:cs typeface="Calibri" panose="020F0502020204030204" pitchFamily="34" charset="0"/>
              </a:rPr>
              <a:t>effects</a:t>
            </a:r>
            <a:r>
              <a:rPr lang="sv-SE" sz="2800" dirty="0">
                <a:latin typeface="Calibri" panose="020F0502020204030204" pitchFamily="34" charset="0"/>
                <a:cs typeface="Calibri" panose="020F0502020204030204" pitchFamily="34" charset="0"/>
              </a:rPr>
              <a:t> (</a:t>
            </a:r>
            <a:r>
              <a:rPr lang="sv-SE" sz="2800" dirty="0" err="1">
                <a:latin typeface="Calibri" panose="020F0502020204030204" pitchFamily="34" charset="0"/>
                <a:cs typeface="Calibri" panose="020F0502020204030204" pitchFamily="34" charset="0"/>
              </a:rPr>
              <a:t>nausea</a:t>
            </a:r>
            <a:r>
              <a:rPr lang="sv-SE" sz="2800" dirty="0">
                <a:latin typeface="Calibri" panose="020F0502020204030204" pitchFamily="34" charset="0"/>
                <a:cs typeface="Calibri" panose="020F0502020204030204" pitchFamily="34" charset="0"/>
              </a:rPr>
              <a:t> common)</a:t>
            </a:r>
          </a:p>
          <a:p>
            <a:r>
              <a:rPr lang="sv-SE" sz="2800" dirty="0">
                <a:latin typeface="Calibri" panose="020F0502020204030204" pitchFamily="34" charset="0"/>
                <a:cs typeface="Calibri" panose="020F0502020204030204" pitchFamily="34" charset="0"/>
              </a:rPr>
              <a:t>Oral and vaginal </a:t>
            </a:r>
            <a:r>
              <a:rPr lang="sv-SE" sz="2800" dirty="0" err="1">
                <a:latin typeface="Calibri" panose="020F0502020204030204" pitchFamily="34" charset="0"/>
                <a:cs typeface="Calibri" panose="020F0502020204030204" pitchFamily="34" charset="0"/>
              </a:rPr>
              <a:t>candidosis</a:t>
            </a:r>
            <a:endParaRPr lang="sv-SE" sz="2800" dirty="0">
              <a:latin typeface="Calibri" panose="020F0502020204030204" pitchFamily="34" charset="0"/>
              <a:cs typeface="Calibri" panose="020F0502020204030204" pitchFamily="34" charset="0"/>
            </a:endParaRPr>
          </a:p>
          <a:p>
            <a:r>
              <a:rPr lang="sv-SE" sz="2800" dirty="0" err="1">
                <a:latin typeface="Calibri" panose="020F0502020204030204" pitchFamily="34" charset="0"/>
                <a:cs typeface="Calibri" panose="020F0502020204030204" pitchFamily="34" charset="0"/>
              </a:rPr>
              <a:t>Cost</a:t>
            </a:r>
            <a:r>
              <a:rPr lang="sv-SE" sz="2800" dirty="0">
                <a:latin typeface="Calibri" panose="020F0502020204030204" pitchFamily="34" charset="0"/>
                <a:cs typeface="Calibri" panose="020F0502020204030204" pitchFamily="34" charset="0"/>
              </a:rPr>
              <a:t> </a:t>
            </a:r>
            <a:r>
              <a:rPr lang="sv-SE" sz="2800" dirty="0" err="1">
                <a:latin typeface="Calibri" panose="020F0502020204030204" pitchFamily="34" charset="0"/>
                <a:cs typeface="Calibri" panose="020F0502020204030204" pitchFamily="34" charset="0"/>
              </a:rPr>
              <a:t>money</a:t>
            </a:r>
            <a:endParaRPr lang="sv-SE" sz="2800" dirty="0">
              <a:latin typeface="Calibri" panose="020F0502020204030204" pitchFamily="34" charset="0"/>
              <a:cs typeface="Calibri" panose="020F0502020204030204" pitchFamily="34" charset="0"/>
            </a:endParaRPr>
          </a:p>
        </p:txBody>
      </p:sp>
      <p:pic>
        <p:nvPicPr>
          <p:cNvPr id="6" name="Bildobjekt 5">
            <a:extLst>
              <a:ext uri="{FF2B5EF4-FFF2-40B4-BE49-F238E27FC236}">
                <a16:creationId xmlns:a16="http://schemas.microsoft.com/office/drawing/2014/main" id="{F125A96C-5421-476A-B4F9-F4CF56D82897}"/>
              </a:ext>
            </a:extLst>
          </p:cNvPr>
          <p:cNvPicPr>
            <a:picLocks noChangeAspect="1"/>
          </p:cNvPicPr>
          <p:nvPr/>
        </p:nvPicPr>
        <p:blipFill>
          <a:blip r:embed="rId2"/>
          <a:stretch>
            <a:fillRect/>
          </a:stretch>
        </p:blipFill>
        <p:spPr>
          <a:xfrm>
            <a:off x="2635250" y="4379074"/>
            <a:ext cx="7124700" cy="1778000"/>
          </a:xfrm>
          <a:prstGeom prst="rect">
            <a:avLst/>
          </a:prstGeom>
        </p:spPr>
      </p:pic>
    </p:spTree>
    <p:extLst>
      <p:ext uri="{BB962C8B-B14F-4D97-AF65-F5344CB8AC3E}">
        <p14:creationId xmlns:p14="http://schemas.microsoft.com/office/powerpoint/2010/main" val="4096966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E37EAE-FAE9-4C7D-96BF-55740C290151}"/>
              </a:ext>
            </a:extLst>
          </p:cNvPr>
          <p:cNvSpPr>
            <a:spLocks noGrp="1"/>
          </p:cNvSpPr>
          <p:nvPr>
            <p:ph type="title"/>
          </p:nvPr>
        </p:nvSpPr>
        <p:spPr/>
        <p:txBody>
          <a:bodyPr/>
          <a:lstStyle/>
          <a:p>
            <a:pPr algn="l"/>
            <a:r>
              <a:rPr lang="sv-SE" b="1" dirty="0" err="1">
                <a:latin typeface="Calibri" panose="020F0502020204030204" pitchFamily="34" charset="0"/>
                <a:cs typeface="Calibri" panose="020F0502020204030204" pitchFamily="34" charset="0"/>
              </a:rPr>
              <a:t>How</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can</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we</a:t>
            </a:r>
            <a:r>
              <a:rPr lang="sv-SE" b="1" dirty="0">
                <a:latin typeface="Calibri" panose="020F0502020204030204" pitchFamily="34" charset="0"/>
                <a:cs typeface="Calibri" panose="020F0502020204030204" pitchFamily="34" charset="0"/>
              </a:rPr>
              <a:t> fight </a:t>
            </a:r>
            <a:r>
              <a:rPr lang="sv-SE" b="1" dirty="0" err="1">
                <a:latin typeface="Calibri" panose="020F0502020204030204" pitchFamily="34" charset="0"/>
                <a:cs typeface="Calibri" panose="020F0502020204030204" pitchFamily="34" charset="0"/>
              </a:rPr>
              <a:t>antimicrobial</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resistance</a:t>
            </a:r>
            <a:r>
              <a:rPr lang="sv-SE" b="1" dirty="0">
                <a:latin typeface="Calibri" panose="020F0502020204030204" pitchFamily="34" charset="0"/>
                <a:cs typeface="Calibri" panose="020F0502020204030204" pitchFamily="34" charset="0"/>
              </a:rPr>
              <a:t>?</a:t>
            </a:r>
          </a:p>
        </p:txBody>
      </p:sp>
      <p:sp>
        <p:nvSpPr>
          <p:cNvPr id="3" name="Platshållare för innehåll 2">
            <a:extLst>
              <a:ext uri="{FF2B5EF4-FFF2-40B4-BE49-F238E27FC236}">
                <a16:creationId xmlns:a16="http://schemas.microsoft.com/office/drawing/2014/main" id="{6CEE9054-25A9-4C7E-9F59-8429015D7A0D}"/>
              </a:ext>
            </a:extLst>
          </p:cNvPr>
          <p:cNvSpPr>
            <a:spLocks noGrp="1"/>
          </p:cNvSpPr>
          <p:nvPr>
            <p:ph sz="quarter" idx="13"/>
          </p:nvPr>
        </p:nvSpPr>
        <p:spPr/>
        <p:txBody>
          <a:bodyPr>
            <a:normAutofit/>
          </a:bodyPr>
          <a:lstStyle/>
          <a:p>
            <a:r>
              <a:rPr lang="sv-SE" sz="3200" dirty="0">
                <a:latin typeface="Calibri" panose="020F0502020204030204" pitchFamily="34" charset="0"/>
                <a:cs typeface="Calibri" panose="020F0502020204030204" pitchFamily="34" charset="0"/>
              </a:rPr>
              <a:t>Is it </a:t>
            </a:r>
            <a:r>
              <a:rPr lang="sv-SE" sz="3200" dirty="0" err="1">
                <a:latin typeface="Calibri" panose="020F0502020204030204" pitchFamily="34" charset="0"/>
                <a:cs typeface="Calibri" panose="020F0502020204030204" pitchFamily="34" charset="0"/>
              </a:rPr>
              <a:t>really</a:t>
            </a:r>
            <a:r>
              <a:rPr lang="sv-SE" sz="3200" dirty="0">
                <a:latin typeface="Calibri" panose="020F0502020204030204" pitchFamily="34" charset="0"/>
                <a:cs typeface="Calibri" panose="020F0502020204030204" pitchFamily="34" charset="0"/>
              </a:rPr>
              <a:t> a </a:t>
            </a:r>
            <a:r>
              <a:rPr lang="sv-SE" sz="3200" dirty="0" err="1">
                <a:latin typeface="Calibri" panose="020F0502020204030204" pitchFamily="34" charset="0"/>
                <a:cs typeface="Calibri" panose="020F0502020204030204" pitchFamily="34" charset="0"/>
              </a:rPr>
              <a:t>bacterial</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infection</a:t>
            </a:r>
            <a:r>
              <a:rPr lang="sv-SE" sz="3200" dirty="0">
                <a:latin typeface="Calibri" panose="020F0502020204030204" pitchFamily="34" charset="0"/>
                <a:cs typeface="Calibri" panose="020F0502020204030204" pitchFamily="34" charset="0"/>
              </a:rPr>
              <a:t>?</a:t>
            </a:r>
          </a:p>
          <a:p>
            <a:r>
              <a:rPr lang="sv-SE" sz="3200" dirty="0" err="1">
                <a:latin typeface="Calibri" panose="020F0502020204030204" pitchFamily="34" charset="0"/>
                <a:cs typeface="Calibri" panose="020F0502020204030204" pitchFamily="34" charset="0"/>
              </a:rPr>
              <a:t>Teach</a:t>
            </a:r>
            <a:r>
              <a:rPr lang="sv-SE" sz="3200" dirty="0">
                <a:latin typeface="Calibri" panose="020F0502020204030204" pitchFamily="34" charset="0"/>
                <a:cs typeface="Calibri" panose="020F0502020204030204" pitchFamily="34" charset="0"/>
              </a:rPr>
              <a:t> patients</a:t>
            </a:r>
          </a:p>
          <a:p>
            <a:r>
              <a:rPr lang="sv-SE" sz="3200" dirty="0">
                <a:latin typeface="Calibri" panose="020F0502020204030204" pitchFamily="34" charset="0"/>
                <a:cs typeface="Calibri" panose="020F0502020204030204" pitchFamily="34" charset="0"/>
              </a:rPr>
              <a:t>Small </a:t>
            </a:r>
            <a:r>
              <a:rPr lang="sv-SE" sz="3200" dirty="0" err="1">
                <a:latin typeface="Calibri" panose="020F0502020204030204" pitchFamily="34" charset="0"/>
                <a:cs typeface="Calibri" panose="020F0502020204030204" pitchFamily="34" charset="0"/>
              </a:rPr>
              <a:t>spectrum</a:t>
            </a:r>
            <a:r>
              <a:rPr lang="sv-SE" sz="3200" dirty="0">
                <a:latin typeface="Calibri" panose="020F0502020204030204" pitchFamily="34" charset="0"/>
                <a:cs typeface="Calibri" panose="020F0502020204030204" pitchFamily="34" charset="0"/>
              </a:rPr>
              <a:t> antibiotics</a:t>
            </a:r>
          </a:p>
          <a:p>
            <a:r>
              <a:rPr lang="sv-SE" sz="3200" dirty="0" err="1">
                <a:latin typeface="Calibri" panose="020F0502020204030204" pitchFamily="34" charset="0"/>
                <a:cs typeface="Calibri" panose="020F0502020204030204" pitchFamily="34" charset="0"/>
              </a:rPr>
              <a:t>Good</a:t>
            </a:r>
            <a:r>
              <a:rPr lang="sv-SE" sz="3200" dirty="0">
                <a:latin typeface="Calibri" panose="020F0502020204030204" pitchFamily="34" charset="0"/>
                <a:cs typeface="Calibri" panose="020F0502020204030204" pitchFamily="34" charset="0"/>
              </a:rPr>
              <a:t> hygien</a:t>
            </a:r>
          </a:p>
          <a:p>
            <a:r>
              <a:rPr lang="sv-SE" sz="3200" dirty="0">
                <a:latin typeface="Calibri" panose="020F0502020204030204" pitchFamily="34" charset="0"/>
                <a:cs typeface="Calibri" panose="020F0502020204030204" pitchFamily="34" charset="0"/>
              </a:rPr>
              <a:t>Vaccination</a:t>
            </a:r>
          </a:p>
          <a:p>
            <a:endParaRPr lang="sv-SE" sz="3200" dirty="0">
              <a:latin typeface="Calibri" panose="020F0502020204030204" pitchFamily="34" charset="0"/>
              <a:cs typeface="Calibri" panose="020F0502020204030204" pitchFamily="34" charset="0"/>
            </a:endParaRPr>
          </a:p>
          <a:p>
            <a:endParaRPr lang="sv-SE" sz="3200" dirty="0">
              <a:latin typeface="Calibri" panose="020F0502020204030204" pitchFamily="34" charset="0"/>
              <a:cs typeface="Calibri" panose="020F0502020204030204" pitchFamily="34" charset="0"/>
            </a:endParaRPr>
          </a:p>
        </p:txBody>
      </p:sp>
      <p:graphicFrame>
        <p:nvGraphicFramePr>
          <p:cNvPr id="6" name="Platshållare för innehåll 5">
            <a:extLst>
              <a:ext uri="{FF2B5EF4-FFF2-40B4-BE49-F238E27FC236}">
                <a16:creationId xmlns:a16="http://schemas.microsoft.com/office/drawing/2014/main" id="{BA84641A-409C-4657-A98F-BEBE82DD6EAA}"/>
              </a:ext>
            </a:extLst>
          </p:cNvPr>
          <p:cNvGraphicFramePr>
            <a:graphicFrameLocks noGrp="1" noChangeAspect="1"/>
          </p:cNvGraphicFramePr>
          <p:nvPr>
            <p:ph sz="half" idx="2"/>
            <p:extLst>
              <p:ext uri="{D42A27DB-BD31-4B8C-83A1-F6EECF244321}">
                <p14:modId xmlns:p14="http://schemas.microsoft.com/office/powerpoint/2010/main" val="3818706331"/>
              </p:ext>
            </p:extLst>
          </p:nvPr>
        </p:nvGraphicFramePr>
        <p:xfrm>
          <a:off x="7028596" y="996485"/>
          <a:ext cx="4094329" cy="5298545"/>
        </p:xfrm>
        <a:graphic>
          <a:graphicData uri="http://schemas.openxmlformats.org/presentationml/2006/ole">
            <mc:AlternateContent xmlns:mc="http://schemas.openxmlformats.org/markup-compatibility/2006">
              <mc:Choice xmlns:v="urn:schemas-microsoft-com:vml" Requires="v">
                <p:oleObj spid="_x0000_s2058" name="Acrobat Document" r:id="rId3" imgW="3886052" imgH="5028936" progId="AcroExch.Document.DC">
                  <p:embed/>
                </p:oleObj>
              </mc:Choice>
              <mc:Fallback>
                <p:oleObj name="Acrobat Document" r:id="rId3" imgW="3886052" imgH="5028936" progId="AcroExch.Document.DC">
                  <p:embed/>
                  <p:pic>
                    <p:nvPicPr>
                      <p:cNvPr id="5" name="Objekt 4">
                        <a:extLst>
                          <a:ext uri="{FF2B5EF4-FFF2-40B4-BE49-F238E27FC236}">
                            <a16:creationId xmlns:a16="http://schemas.microsoft.com/office/drawing/2014/main" id="{F4EE177D-DFCD-4E1F-8039-41DAC8E6749E}"/>
                          </a:ext>
                        </a:extLst>
                      </p:cNvPr>
                      <p:cNvPicPr/>
                      <p:nvPr/>
                    </p:nvPicPr>
                    <p:blipFill>
                      <a:blip r:embed="rId4"/>
                      <a:stretch>
                        <a:fillRect/>
                      </a:stretch>
                    </p:blipFill>
                    <p:spPr>
                      <a:xfrm>
                        <a:off x="7028596" y="996485"/>
                        <a:ext cx="4094329" cy="5298545"/>
                      </a:xfrm>
                      <a:prstGeom prst="rect">
                        <a:avLst/>
                      </a:prstGeom>
                    </p:spPr>
                  </p:pic>
                </p:oleObj>
              </mc:Fallback>
            </mc:AlternateContent>
          </a:graphicData>
        </a:graphic>
      </p:graphicFrame>
    </p:spTree>
    <p:extLst>
      <p:ext uri="{BB962C8B-B14F-4D97-AF65-F5344CB8AC3E}">
        <p14:creationId xmlns:p14="http://schemas.microsoft.com/office/powerpoint/2010/main" val="1925913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7512D101-714B-4BF7-9126-D26533C044FD}"/>
              </a:ext>
            </a:extLst>
          </p:cNvPr>
          <p:cNvPicPr>
            <a:picLocks noChangeAspect="1"/>
          </p:cNvPicPr>
          <p:nvPr/>
        </p:nvPicPr>
        <p:blipFill>
          <a:blip r:embed="rId2"/>
          <a:stretch>
            <a:fillRect/>
          </a:stretch>
        </p:blipFill>
        <p:spPr>
          <a:xfrm>
            <a:off x="1720580" y="313898"/>
            <a:ext cx="8940855" cy="6100549"/>
          </a:xfrm>
          <a:prstGeom prst="rect">
            <a:avLst/>
          </a:prstGeom>
        </p:spPr>
      </p:pic>
    </p:spTree>
    <p:extLst>
      <p:ext uri="{BB962C8B-B14F-4D97-AF65-F5344CB8AC3E}">
        <p14:creationId xmlns:p14="http://schemas.microsoft.com/office/powerpoint/2010/main" val="378044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F4D78-FC1D-4E5D-961D-A22DF8202711}"/>
              </a:ext>
            </a:extLst>
          </p:cNvPr>
          <p:cNvSpPr>
            <a:spLocks noGrp="1"/>
          </p:cNvSpPr>
          <p:nvPr>
            <p:ph type="title"/>
          </p:nvPr>
        </p:nvSpPr>
        <p:spPr/>
        <p:txBody>
          <a:bodyPr/>
          <a:lstStyle/>
          <a:p>
            <a:pPr algn="l"/>
            <a:r>
              <a:rPr lang="sv-SE" b="1" dirty="0" err="1">
                <a:latin typeface="Calibri" panose="020F0502020204030204" pitchFamily="34" charset="0"/>
                <a:cs typeface="Calibri" panose="020F0502020204030204" pitchFamily="34" charset="0"/>
              </a:rPr>
              <a:t>More</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reading</a:t>
            </a:r>
            <a:endParaRPr lang="sv-SE" b="1"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EE5D07B1-5196-4C3A-8485-88DB0CC66554}"/>
              </a:ext>
            </a:extLst>
          </p:cNvPr>
          <p:cNvSpPr>
            <a:spLocks noGrp="1"/>
          </p:cNvSpPr>
          <p:nvPr>
            <p:ph idx="1"/>
          </p:nvPr>
        </p:nvSpPr>
        <p:spPr/>
        <p:txBody>
          <a:bodyPr>
            <a:normAutofit/>
          </a:bodyPr>
          <a:lstStyle/>
          <a:p>
            <a:r>
              <a:rPr lang="sv-SE" sz="3200" dirty="0" err="1">
                <a:latin typeface="Calibri" panose="020F0502020204030204" pitchFamily="34" charset="0"/>
                <a:cs typeface="Calibri" panose="020F0502020204030204" pitchFamily="34" charset="0"/>
              </a:rPr>
              <a:t>ReAct</a:t>
            </a:r>
            <a:r>
              <a:rPr lang="sv-SE" sz="3200" dirty="0">
                <a:latin typeface="Calibri" panose="020F0502020204030204" pitchFamily="34" charset="0"/>
                <a:cs typeface="Calibri" panose="020F0502020204030204" pitchFamily="34" charset="0"/>
              </a:rPr>
              <a:t>: A global </a:t>
            </a:r>
            <a:r>
              <a:rPr lang="sv-SE" sz="3200" dirty="0" err="1">
                <a:latin typeface="Calibri" panose="020F0502020204030204" pitchFamily="34" charset="0"/>
                <a:cs typeface="Calibri" panose="020F0502020204030204" pitchFamily="34" charset="0"/>
              </a:rPr>
              <a:t>network</a:t>
            </a:r>
            <a:r>
              <a:rPr lang="sv-SE" sz="3200" dirty="0">
                <a:latin typeface="Calibri" panose="020F0502020204030204" pitchFamily="34" charset="0"/>
                <a:cs typeface="Calibri" panose="020F0502020204030204" pitchFamily="34" charset="0"/>
              </a:rPr>
              <a:t> </a:t>
            </a:r>
            <a:br>
              <a:rPr lang="sv-SE" sz="3200" dirty="0">
                <a:latin typeface="Calibri" panose="020F0502020204030204" pitchFamily="34" charset="0"/>
                <a:cs typeface="Calibri" panose="020F0502020204030204" pitchFamily="34" charset="0"/>
              </a:rPr>
            </a:br>
            <a:r>
              <a:rPr lang="sv-SE" sz="3200" dirty="0" err="1">
                <a:latin typeface="Calibri" panose="020F0502020204030204" pitchFamily="34" charset="0"/>
                <a:cs typeface="Calibri" panose="020F0502020204030204" pitchFamily="34" charset="0"/>
              </a:rPr>
              <a:t>dedicated</a:t>
            </a:r>
            <a:r>
              <a:rPr lang="sv-SE" sz="3200" dirty="0">
                <a:latin typeface="Calibri" panose="020F0502020204030204" pitchFamily="34" charset="0"/>
                <a:cs typeface="Calibri" panose="020F0502020204030204" pitchFamily="34" charset="0"/>
              </a:rPr>
              <a:t> to the problem </a:t>
            </a:r>
            <a:br>
              <a:rPr lang="sv-SE" sz="3200" dirty="0">
                <a:latin typeface="Calibri" panose="020F0502020204030204" pitchFamily="34" charset="0"/>
                <a:cs typeface="Calibri" panose="020F0502020204030204" pitchFamily="34" charset="0"/>
              </a:rPr>
            </a:br>
            <a:r>
              <a:rPr lang="sv-SE" sz="3200" dirty="0" err="1">
                <a:latin typeface="Calibri" panose="020F0502020204030204" pitchFamily="34" charset="0"/>
                <a:cs typeface="Calibri" panose="020F0502020204030204" pitchFamily="34" charset="0"/>
              </a:rPr>
              <a:t>of</a:t>
            </a:r>
            <a:r>
              <a:rPr lang="sv-SE" sz="3200" dirty="0">
                <a:latin typeface="Calibri" panose="020F0502020204030204" pitchFamily="34" charset="0"/>
                <a:cs typeface="Calibri" panose="020F0502020204030204" pitchFamily="34" charset="0"/>
              </a:rPr>
              <a:t> antibiotic </a:t>
            </a:r>
            <a:r>
              <a:rPr lang="sv-SE" sz="3200" dirty="0" err="1">
                <a:latin typeface="Calibri" panose="020F0502020204030204" pitchFamily="34" charset="0"/>
                <a:cs typeface="Calibri" panose="020F0502020204030204" pitchFamily="34" charset="0"/>
              </a:rPr>
              <a:t>resistance</a:t>
            </a:r>
            <a:r>
              <a:rPr lang="sv-SE" sz="3200" dirty="0">
                <a:latin typeface="Calibri" panose="020F0502020204030204" pitchFamily="34" charset="0"/>
                <a:cs typeface="Calibri" panose="020F0502020204030204" pitchFamily="34" charset="0"/>
              </a:rPr>
              <a:t>. </a:t>
            </a:r>
            <a:br>
              <a:rPr lang="sv-SE" sz="3200" dirty="0">
                <a:latin typeface="Calibri" panose="020F0502020204030204" pitchFamily="34" charset="0"/>
                <a:cs typeface="Calibri" panose="020F0502020204030204" pitchFamily="34" charset="0"/>
              </a:rPr>
            </a:br>
            <a:r>
              <a:rPr lang="sv-SE" sz="3200" dirty="0">
                <a:latin typeface="Calibri" panose="020F0502020204030204" pitchFamily="34" charset="0"/>
                <a:cs typeface="Calibri" panose="020F0502020204030204" pitchFamily="34" charset="0"/>
                <a:hlinkClick r:id="rId2"/>
              </a:rPr>
              <a:t>www.reactgroup.org</a:t>
            </a:r>
            <a:endParaRPr lang="sv-SE" sz="3200" dirty="0">
              <a:latin typeface="Calibri" panose="020F0502020204030204" pitchFamily="34" charset="0"/>
              <a:cs typeface="Calibri" panose="020F0502020204030204" pitchFamily="34" charset="0"/>
            </a:endParaRPr>
          </a:p>
          <a:p>
            <a:endParaRPr lang="sv-SE" sz="3200" dirty="0">
              <a:latin typeface="Calibri" panose="020F0502020204030204" pitchFamily="34" charset="0"/>
              <a:cs typeface="Calibri" panose="020F0502020204030204" pitchFamily="34" charset="0"/>
            </a:endParaRPr>
          </a:p>
        </p:txBody>
      </p:sp>
      <p:pic>
        <p:nvPicPr>
          <p:cNvPr id="5" name="Bildobjekt 4">
            <a:extLst>
              <a:ext uri="{FF2B5EF4-FFF2-40B4-BE49-F238E27FC236}">
                <a16:creationId xmlns:a16="http://schemas.microsoft.com/office/drawing/2014/main" id="{008759F8-6EB4-45EE-90F7-3DE6E9E12CCA}"/>
              </a:ext>
            </a:extLst>
          </p:cNvPr>
          <p:cNvPicPr>
            <a:picLocks noChangeAspect="1"/>
          </p:cNvPicPr>
          <p:nvPr/>
        </p:nvPicPr>
        <p:blipFill>
          <a:blip r:embed="rId3"/>
          <a:stretch>
            <a:fillRect/>
          </a:stretch>
        </p:blipFill>
        <p:spPr>
          <a:xfrm>
            <a:off x="5932559" y="903288"/>
            <a:ext cx="5403850" cy="4362450"/>
          </a:xfrm>
          <a:prstGeom prst="rect">
            <a:avLst/>
          </a:prstGeom>
        </p:spPr>
      </p:pic>
    </p:spTree>
    <p:extLst>
      <p:ext uri="{BB962C8B-B14F-4D97-AF65-F5344CB8AC3E}">
        <p14:creationId xmlns:p14="http://schemas.microsoft.com/office/powerpoint/2010/main" val="425795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0AF1A67A-7CC3-46CA-AE95-D2EF23A49457}"/>
              </a:ext>
            </a:extLst>
          </p:cNvPr>
          <p:cNvPicPr>
            <a:picLocks noChangeAspect="1"/>
          </p:cNvPicPr>
          <p:nvPr/>
        </p:nvPicPr>
        <p:blipFill>
          <a:blip r:embed="rId2"/>
          <a:stretch>
            <a:fillRect/>
          </a:stretch>
        </p:blipFill>
        <p:spPr>
          <a:xfrm>
            <a:off x="100107" y="626723"/>
            <a:ext cx="11991785" cy="5393933"/>
          </a:xfrm>
          <a:prstGeom prst="rect">
            <a:avLst/>
          </a:prstGeom>
        </p:spPr>
      </p:pic>
      <p:pic>
        <p:nvPicPr>
          <p:cNvPr id="5" name="Bildobjekt 4" descr="En bild som visar text&#10;&#10;Automatiskt genererad beskrivning">
            <a:extLst>
              <a:ext uri="{FF2B5EF4-FFF2-40B4-BE49-F238E27FC236}">
                <a16:creationId xmlns:a16="http://schemas.microsoft.com/office/drawing/2014/main" id="{B806C0AD-27EA-4D99-BC37-359B62EE6B90}"/>
              </a:ext>
            </a:extLst>
          </p:cNvPr>
          <p:cNvPicPr>
            <a:picLocks noChangeAspect="1"/>
          </p:cNvPicPr>
          <p:nvPr/>
        </p:nvPicPr>
        <p:blipFill>
          <a:blip r:embed="rId3"/>
          <a:stretch>
            <a:fillRect/>
          </a:stretch>
        </p:blipFill>
        <p:spPr>
          <a:xfrm>
            <a:off x="5783714" y="1175419"/>
            <a:ext cx="5120848" cy="3652570"/>
          </a:xfrm>
          <a:prstGeom prst="rect">
            <a:avLst/>
          </a:prstGeom>
        </p:spPr>
      </p:pic>
    </p:spTree>
    <p:extLst>
      <p:ext uri="{BB962C8B-B14F-4D97-AF65-F5344CB8AC3E}">
        <p14:creationId xmlns:p14="http://schemas.microsoft.com/office/powerpoint/2010/main" val="125455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16F9C2-5E59-434E-A664-45C9B8C01935}"/>
              </a:ext>
            </a:extLst>
          </p:cNvPr>
          <p:cNvSpPr>
            <a:spLocks noGrp="1"/>
          </p:cNvSpPr>
          <p:nvPr>
            <p:ph type="title"/>
          </p:nvPr>
        </p:nvSpPr>
        <p:spPr/>
        <p:txBody>
          <a:bodyPr/>
          <a:lstStyle/>
          <a:p>
            <a:pPr algn="l"/>
            <a:r>
              <a:rPr lang="sv-SE" b="1" dirty="0" err="1">
                <a:latin typeface="Calibri" panose="020F0502020204030204" pitchFamily="34" charset="0"/>
                <a:cs typeface="Calibri" panose="020F0502020204030204" pitchFamily="34" charset="0"/>
              </a:rPr>
              <a:t>How</a:t>
            </a:r>
            <a:r>
              <a:rPr lang="sv-SE" b="1" dirty="0">
                <a:latin typeface="Calibri" panose="020F0502020204030204" pitchFamily="34" charset="0"/>
                <a:cs typeface="Calibri" panose="020F0502020204030204" pitchFamily="34" charset="0"/>
              </a:rPr>
              <a:t> it </a:t>
            </a:r>
            <a:r>
              <a:rPr lang="sv-SE" b="1" dirty="0" err="1">
                <a:latin typeface="Calibri" panose="020F0502020204030204" pitchFamily="34" charset="0"/>
                <a:cs typeface="Calibri" panose="020F0502020204030204" pitchFamily="34" charset="0"/>
              </a:rPr>
              <a:t>started</a:t>
            </a:r>
            <a:endParaRPr lang="sv-SE" b="1" dirty="0">
              <a:latin typeface="Calibri" panose="020F0502020204030204" pitchFamily="34" charset="0"/>
              <a:cs typeface="Calibri" panose="020F0502020204030204" pitchFamily="34" charset="0"/>
            </a:endParaRPr>
          </a:p>
        </p:txBody>
      </p:sp>
      <p:sp>
        <p:nvSpPr>
          <p:cNvPr id="5" name="Platshållare för innehåll 4">
            <a:extLst>
              <a:ext uri="{FF2B5EF4-FFF2-40B4-BE49-F238E27FC236}">
                <a16:creationId xmlns:a16="http://schemas.microsoft.com/office/drawing/2014/main" id="{CB5162E9-BD6A-4823-88B9-7D0F332519F6}"/>
              </a:ext>
            </a:extLst>
          </p:cNvPr>
          <p:cNvSpPr>
            <a:spLocks noGrp="1"/>
          </p:cNvSpPr>
          <p:nvPr>
            <p:ph sz="quarter" idx="13"/>
          </p:nvPr>
        </p:nvSpPr>
        <p:spPr/>
        <p:txBody>
          <a:bodyPr>
            <a:normAutofit/>
          </a:bodyPr>
          <a:lstStyle/>
          <a:p>
            <a:pPr marL="0" indent="0">
              <a:buNone/>
            </a:pPr>
            <a:r>
              <a:rPr lang="sv-SE" sz="3200" dirty="0">
                <a:latin typeface="Calibri" panose="020F0502020204030204" pitchFamily="34" charset="0"/>
                <a:cs typeface="Calibri" panose="020F0502020204030204" pitchFamily="34" charset="0"/>
              </a:rPr>
              <a:t>Anti bios = </a:t>
            </a:r>
            <a:r>
              <a:rPr lang="sv-SE" sz="3200" dirty="0" err="1">
                <a:latin typeface="Calibri" panose="020F0502020204030204" pitchFamily="34" charset="0"/>
                <a:cs typeface="Calibri" panose="020F0502020204030204" pitchFamily="34" charset="0"/>
              </a:rPr>
              <a:t>Against</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life</a:t>
            </a:r>
            <a:endParaRPr lang="sv-SE" sz="3200" dirty="0">
              <a:latin typeface="Calibri" panose="020F0502020204030204" pitchFamily="34" charset="0"/>
              <a:cs typeface="Calibri" panose="020F0502020204030204" pitchFamily="34" charset="0"/>
            </a:endParaRPr>
          </a:p>
          <a:p>
            <a:pPr marL="0" indent="0">
              <a:buNone/>
            </a:pPr>
            <a:r>
              <a:rPr lang="sv-SE" sz="3200" dirty="0">
                <a:latin typeface="Calibri" panose="020F0502020204030204" pitchFamily="34" charset="0"/>
                <a:cs typeface="Calibri" panose="020F0502020204030204" pitchFamily="34" charset="0"/>
              </a:rPr>
              <a:t>1910 Salvarsan for </a:t>
            </a:r>
            <a:r>
              <a:rPr lang="sv-SE" sz="3200" dirty="0" err="1">
                <a:latin typeface="Calibri" panose="020F0502020204030204" pitchFamily="34" charset="0"/>
                <a:cs typeface="Calibri" panose="020F0502020204030204" pitchFamily="34" charset="0"/>
              </a:rPr>
              <a:t>syphilis</a:t>
            </a:r>
            <a:endParaRPr lang="sv-SE" sz="3200" dirty="0">
              <a:latin typeface="Calibri" panose="020F0502020204030204" pitchFamily="34" charset="0"/>
              <a:cs typeface="Calibri" panose="020F0502020204030204" pitchFamily="34" charset="0"/>
            </a:endParaRPr>
          </a:p>
          <a:p>
            <a:pPr marL="0" indent="0">
              <a:buNone/>
            </a:pPr>
            <a:r>
              <a:rPr lang="sv-SE" sz="3200" dirty="0">
                <a:latin typeface="Calibri" panose="020F0502020204030204" pitchFamily="34" charset="0"/>
                <a:cs typeface="Calibri" panose="020F0502020204030204" pitchFamily="34" charset="0"/>
              </a:rPr>
              <a:t>1928 Penicillin</a:t>
            </a:r>
          </a:p>
          <a:p>
            <a:pPr marL="0" indent="0">
              <a:buNone/>
            </a:pPr>
            <a:r>
              <a:rPr lang="sv-SE" sz="3200" dirty="0">
                <a:latin typeface="Calibri" panose="020F0502020204030204" pitchFamily="34" charset="0"/>
                <a:cs typeface="Calibri" panose="020F0502020204030204" pitchFamily="34" charset="0"/>
              </a:rPr>
              <a:t>Sir Alexander</a:t>
            </a:r>
            <a:br>
              <a:rPr lang="sv-SE" sz="3200" dirty="0">
                <a:latin typeface="Calibri" panose="020F0502020204030204" pitchFamily="34" charset="0"/>
                <a:cs typeface="Calibri" panose="020F0502020204030204" pitchFamily="34" charset="0"/>
              </a:rPr>
            </a:br>
            <a:r>
              <a:rPr lang="sv-SE" sz="3200" dirty="0">
                <a:latin typeface="Calibri" panose="020F0502020204030204" pitchFamily="34" charset="0"/>
                <a:cs typeface="Calibri" panose="020F0502020204030204" pitchFamily="34" charset="0"/>
              </a:rPr>
              <a:t>Flemming</a:t>
            </a:r>
          </a:p>
        </p:txBody>
      </p:sp>
      <p:pic>
        <p:nvPicPr>
          <p:cNvPr id="7" name="Platshållare för innehåll 6" descr="En bild som visar text, person, inomhus, person&#10;&#10;Automatiskt genererad beskrivning">
            <a:extLst>
              <a:ext uri="{FF2B5EF4-FFF2-40B4-BE49-F238E27FC236}">
                <a16:creationId xmlns:a16="http://schemas.microsoft.com/office/drawing/2014/main" id="{28747D4B-497C-4FB7-B538-9BFE4224B17B}"/>
              </a:ext>
            </a:extLst>
          </p:cNvPr>
          <p:cNvPicPr>
            <a:picLocks noGrp="1" noChangeAspect="1"/>
          </p:cNvPicPr>
          <p:nvPr>
            <p:ph sz="half" idx="2"/>
          </p:nvPr>
        </p:nvPicPr>
        <p:blipFill>
          <a:blip r:embed="rId2"/>
          <a:stretch>
            <a:fillRect/>
          </a:stretch>
        </p:blipFill>
        <p:spPr>
          <a:xfrm>
            <a:off x="3192195" y="3074006"/>
            <a:ext cx="4203700" cy="3219450"/>
          </a:xfrm>
        </p:spPr>
      </p:pic>
      <p:pic>
        <p:nvPicPr>
          <p:cNvPr id="6" name="Picture 3" descr="PA052708">
            <a:extLst>
              <a:ext uri="{FF2B5EF4-FFF2-40B4-BE49-F238E27FC236}">
                <a16:creationId xmlns:a16="http://schemas.microsoft.com/office/drawing/2014/main" id="{D0F1A0BB-D3AF-483D-A26A-C65509F2E16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576" y="1600199"/>
            <a:ext cx="4292887" cy="321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pic>
    </p:spTree>
    <p:extLst>
      <p:ext uri="{BB962C8B-B14F-4D97-AF65-F5344CB8AC3E}">
        <p14:creationId xmlns:p14="http://schemas.microsoft.com/office/powerpoint/2010/main" val="345666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8AFC7AF-4E19-4090-B2A2-4793BA13FA14}"/>
              </a:ext>
            </a:extLst>
          </p:cNvPr>
          <p:cNvPicPr>
            <a:picLocks noChangeAspect="1"/>
          </p:cNvPicPr>
          <p:nvPr/>
        </p:nvPicPr>
        <p:blipFill>
          <a:blip r:embed="rId2"/>
          <a:stretch>
            <a:fillRect/>
          </a:stretch>
        </p:blipFill>
        <p:spPr>
          <a:xfrm>
            <a:off x="580693" y="311043"/>
            <a:ext cx="4882518" cy="4236734"/>
          </a:xfrm>
          <a:prstGeom prst="rect">
            <a:avLst/>
          </a:prstGeom>
        </p:spPr>
      </p:pic>
      <p:pic>
        <p:nvPicPr>
          <p:cNvPr id="8" name="Bildobjekt 7" descr="En bild som visar text, dagstidning&#10;&#10;Automatiskt genererad beskrivning">
            <a:extLst>
              <a:ext uri="{FF2B5EF4-FFF2-40B4-BE49-F238E27FC236}">
                <a16:creationId xmlns:a16="http://schemas.microsoft.com/office/drawing/2014/main" id="{431A6E15-6D07-4664-9475-4C0532B26C7A}"/>
              </a:ext>
            </a:extLst>
          </p:cNvPr>
          <p:cNvPicPr>
            <a:picLocks noChangeAspect="1"/>
          </p:cNvPicPr>
          <p:nvPr/>
        </p:nvPicPr>
        <p:blipFill>
          <a:blip r:embed="rId3"/>
          <a:stretch>
            <a:fillRect/>
          </a:stretch>
        </p:blipFill>
        <p:spPr>
          <a:xfrm>
            <a:off x="6096000" y="311043"/>
            <a:ext cx="4882518" cy="4239126"/>
          </a:xfrm>
          <a:prstGeom prst="rect">
            <a:avLst/>
          </a:prstGeom>
        </p:spPr>
      </p:pic>
      <p:sp>
        <p:nvSpPr>
          <p:cNvPr id="9" name="Platshållare för text 8">
            <a:extLst>
              <a:ext uri="{FF2B5EF4-FFF2-40B4-BE49-F238E27FC236}">
                <a16:creationId xmlns:a16="http://schemas.microsoft.com/office/drawing/2014/main" id="{2D3E5C0C-3595-4D88-970F-BCB6B1748708}"/>
              </a:ext>
            </a:extLst>
          </p:cNvPr>
          <p:cNvSpPr>
            <a:spLocks noGrp="1"/>
          </p:cNvSpPr>
          <p:nvPr>
            <p:ph type="body" idx="1"/>
          </p:nvPr>
        </p:nvSpPr>
        <p:spPr>
          <a:xfrm>
            <a:off x="963084" y="4767209"/>
            <a:ext cx="10363200" cy="1972638"/>
          </a:xfrm>
        </p:spPr>
        <p:txBody>
          <a:bodyPr>
            <a:normAutofit/>
          </a:bodyPr>
          <a:lstStyle/>
          <a:p>
            <a:pPr algn="ctr"/>
            <a:r>
              <a:rPr lang="sv-SE" altLang="sv-SE" sz="3600" b="1" dirty="0">
                <a:latin typeface="Calibri" panose="020F0502020204030204" pitchFamily="34" charset="0"/>
                <a:cs typeface="Calibri" panose="020F0502020204030204" pitchFamily="34" charset="0"/>
              </a:rPr>
              <a:t>”The </a:t>
            </a:r>
            <a:r>
              <a:rPr lang="sv-SE" altLang="sv-SE" sz="3600" b="1" dirty="0" err="1">
                <a:latin typeface="Calibri" panose="020F0502020204030204" pitchFamily="34" charset="0"/>
                <a:cs typeface="Calibri" panose="020F0502020204030204" pitchFamily="34" charset="0"/>
              </a:rPr>
              <a:t>war</a:t>
            </a:r>
            <a:r>
              <a:rPr lang="sv-SE" altLang="sv-SE" sz="3600" b="1" dirty="0">
                <a:latin typeface="Calibri" panose="020F0502020204030204" pitchFamily="34" charset="0"/>
                <a:cs typeface="Calibri" panose="020F0502020204030204" pitchFamily="34" charset="0"/>
              </a:rPr>
              <a:t> </a:t>
            </a:r>
            <a:r>
              <a:rPr lang="sv-SE" altLang="sv-SE" sz="3600" b="1" dirty="0" err="1">
                <a:latin typeface="Calibri" panose="020F0502020204030204" pitchFamily="34" charset="0"/>
                <a:cs typeface="Calibri" panose="020F0502020204030204" pitchFamily="34" charset="0"/>
              </a:rPr>
              <a:t>against</a:t>
            </a:r>
            <a:r>
              <a:rPr lang="sv-SE" altLang="sv-SE" sz="3600" b="1" dirty="0">
                <a:latin typeface="Calibri" panose="020F0502020204030204" pitchFamily="34" charset="0"/>
                <a:cs typeface="Calibri" panose="020F0502020204030204" pitchFamily="34" charset="0"/>
              </a:rPr>
              <a:t> </a:t>
            </a:r>
            <a:r>
              <a:rPr lang="sv-SE" altLang="sv-SE" sz="3600" b="1" dirty="0" err="1">
                <a:latin typeface="Calibri" panose="020F0502020204030204" pitchFamily="34" charset="0"/>
                <a:cs typeface="Calibri" panose="020F0502020204030204" pitchFamily="34" charset="0"/>
              </a:rPr>
              <a:t>infectious</a:t>
            </a:r>
            <a:r>
              <a:rPr lang="sv-SE" altLang="sv-SE" sz="3600" b="1" dirty="0">
                <a:latin typeface="Calibri" panose="020F0502020204030204" pitchFamily="34" charset="0"/>
                <a:cs typeface="Calibri" panose="020F0502020204030204" pitchFamily="34" charset="0"/>
              </a:rPr>
              <a:t> </a:t>
            </a:r>
            <a:r>
              <a:rPr lang="sv-SE" altLang="sv-SE" sz="3600" b="1" dirty="0" err="1">
                <a:latin typeface="Calibri" panose="020F0502020204030204" pitchFamily="34" charset="0"/>
                <a:cs typeface="Calibri" panose="020F0502020204030204" pitchFamily="34" charset="0"/>
              </a:rPr>
              <a:t>diseases</a:t>
            </a:r>
            <a:r>
              <a:rPr lang="sv-SE" altLang="sv-SE" sz="3600" b="1" dirty="0">
                <a:latin typeface="Calibri" panose="020F0502020204030204" pitchFamily="34" charset="0"/>
                <a:cs typeface="Calibri" panose="020F0502020204030204" pitchFamily="34" charset="0"/>
              </a:rPr>
              <a:t> has </a:t>
            </a:r>
            <a:r>
              <a:rPr lang="sv-SE" altLang="sv-SE" sz="3600" b="1" dirty="0" err="1">
                <a:latin typeface="Calibri" panose="020F0502020204030204" pitchFamily="34" charset="0"/>
                <a:cs typeface="Calibri" panose="020F0502020204030204" pitchFamily="34" charset="0"/>
              </a:rPr>
              <a:t>been</a:t>
            </a:r>
            <a:r>
              <a:rPr lang="sv-SE" altLang="sv-SE" sz="3600" b="1" dirty="0">
                <a:latin typeface="Calibri" panose="020F0502020204030204" pitchFamily="34" charset="0"/>
                <a:cs typeface="Calibri" panose="020F0502020204030204" pitchFamily="34" charset="0"/>
              </a:rPr>
              <a:t> </a:t>
            </a:r>
            <a:r>
              <a:rPr lang="sv-SE" altLang="sv-SE" sz="3600" b="1" dirty="0" err="1">
                <a:latin typeface="Calibri" panose="020F0502020204030204" pitchFamily="34" charset="0"/>
                <a:cs typeface="Calibri" panose="020F0502020204030204" pitchFamily="34" charset="0"/>
              </a:rPr>
              <a:t>won</a:t>
            </a:r>
            <a:r>
              <a:rPr lang="sv-SE" altLang="sv-SE" sz="3600" b="1" dirty="0">
                <a:latin typeface="Calibri" panose="020F0502020204030204" pitchFamily="34" charset="0"/>
                <a:cs typeface="Calibri" panose="020F0502020204030204" pitchFamily="34" charset="0"/>
              </a:rPr>
              <a:t>!”</a:t>
            </a:r>
          </a:p>
          <a:p>
            <a:pPr algn="ctr"/>
            <a:r>
              <a:rPr lang="sv-SE" altLang="sv-SE" sz="2400" dirty="0">
                <a:latin typeface="Calibri" panose="020F0502020204030204" pitchFamily="34" charset="0"/>
                <a:cs typeface="Calibri" panose="020F0502020204030204" pitchFamily="34" charset="0"/>
              </a:rPr>
              <a:t>U.S. </a:t>
            </a:r>
            <a:r>
              <a:rPr lang="sv-SE" altLang="sv-SE" sz="2400" dirty="0" err="1">
                <a:latin typeface="Calibri" panose="020F0502020204030204" pitchFamily="34" charset="0"/>
                <a:cs typeface="Calibri" panose="020F0502020204030204" pitchFamily="34" charset="0"/>
              </a:rPr>
              <a:t>Surgeon</a:t>
            </a:r>
            <a:r>
              <a:rPr lang="sv-SE" altLang="sv-SE" sz="2400" dirty="0">
                <a:latin typeface="Calibri" panose="020F0502020204030204" pitchFamily="34" charset="0"/>
                <a:cs typeface="Calibri" panose="020F0502020204030204" pitchFamily="34" charset="0"/>
              </a:rPr>
              <a:t> General, 1969</a:t>
            </a:r>
          </a:p>
          <a:p>
            <a:pPr algn="ctr"/>
            <a:r>
              <a:rPr lang="sv-SE" altLang="sv-SE" sz="4000" b="1" dirty="0">
                <a:latin typeface="Calibri" panose="020F0502020204030204" pitchFamily="34" charset="0"/>
                <a:cs typeface="Calibri" panose="020F0502020204030204" pitchFamily="34" charset="0"/>
              </a:rPr>
              <a:t>The Revolution </a:t>
            </a:r>
            <a:r>
              <a:rPr lang="sv-SE" altLang="sv-SE" sz="4000" b="1" dirty="0" err="1">
                <a:latin typeface="Calibri" panose="020F0502020204030204" pitchFamily="34" charset="0"/>
                <a:cs typeface="Calibri" panose="020F0502020204030204" pitchFamily="34" charset="0"/>
              </a:rPr>
              <a:t>of</a:t>
            </a:r>
            <a:r>
              <a:rPr lang="sv-SE" altLang="sv-SE" sz="4000" b="1" dirty="0">
                <a:latin typeface="Calibri" panose="020F0502020204030204" pitchFamily="34" charset="0"/>
                <a:cs typeface="Calibri" panose="020F0502020204030204" pitchFamily="34" charset="0"/>
              </a:rPr>
              <a:t> Modern Medicine!</a:t>
            </a:r>
          </a:p>
          <a:p>
            <a:endParaRPr lang="sv-SE"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786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433A74-FFA0-45C4-8456-2277BF47FB1A}"/>
              </a:ext>
            </a:extLst>
          </p:cNvPr>
          <p:cNvSpPr>
            <a:spLocks noGrp="1"/>
          </p:cNvSpPr>
          <p:nvPr>
            <p:ph type="title"/>
          </p:nvPr>
        </p:nvSpPr>
        <p:spPr/>
        <p:txBody>
          <a:bodyPr/>
          <a:lstStyle/>
          <a:p>
            <a:pPr algn="l"/>
            <a:r>
              <a:rPr lang="sv-SE" b="1" dirty="0">
                <a:latin typeface="Calibri" panose="020F0502020204030204" pitchFamily="34" charset="0"/>
                <a:cs typeface="Calibri" panose="020F0502020204030204" pitchFamily="34" charset="0"/>
              </a:rPr>
              <a:t>The antibiotic </a:t>
            </a:r>
            <a:r>
              <a:rPr lang="sv-SE" b="1" dirty="0" err="1">
                <a:latin typeface="Calibri" panose="020F0502020204030204" pitchFamily="34" charset="0"/>
                <a:cs typeface="Calibri" panose="020F0502020204030204" pitchFamily="34" charset="0"/>
              </a:rPr>
              <a:t>timeline</a:t>
            </a:r>
            <a:endParaRPr lang="sv-SE" b="1" dirty="0">
              <a:latin typeface="Calibri" panose="020F0502020204030204" pitchFamily="34" charset="0"/>
              <a:cs typeface="Calibri" panose="020F0502020204030204" pitchFamily="34" charset="0"/>
            </a:endParaRPr>
          </a:p>
        </p:txBody>
      </p:sp>
      <p:pic>
        <p:nvPicPr>
          <p:cNvPr id="5" name="Platshållare för innehåll 4">
            <a:extLst>
              <a:ext uri="{FF2B5EF4-FFF2-40B4-BE49-F238E27FC236}">
                <a16:creationId xmlns:a16="http://schemas.microsoft.com/office/drawing/2014/main" id="{66018473-CD7B-40D8-A359-30916CEAAC32}"/>
              </a:ext>
            </a:extLst>
          </p:cNvPr>
          <p:cNvPicPr>
            <a:picLocks noGrp="1" noChangeAspect="1"/>
          </p:cNvPicPr>
          <p:nvPr>
            <p:ph idx="1"/>
          </p:nvPr>
        </p:nvPicPr>
        <p:blipFill>
          <a:blip r:embed="rId2"/>
          <a:stretch>
            <a:fillRect/>
          </a:stretch>
        </p:blipFill>
        <p:spPr>
          <a:xfrm>
            <a:off x="1179736" y="1674688"/>
            <a:ext cx="10342922" cy="3585681"/>
          </a:xfrm>
        </p:spPr>
      </p:pic>
    </p:spTree>
    <p:extLst>
      <p:ext uri="{BB962C8B-B14F-4D97-AF65-F5344CB8AC3E}">
        <p14:creationId xmlns:p14="http://schemas.microsoft.com/office/powerpoint/2010/main" val="35871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1F774E5-07C6-4995-B552-1526600C0459}"/>
              </a:ext>
            </a:extLst>
          </p:cNvPr>
          <p:cNvSpPr>
            <a:spLocks noGrp="1"/>
          </p:cNvSpPr>
          <p:nvPr>
            <p:ph type="title"/>
          </p:nvPr>
        </p:nvSpPr>
        <p:spPr/>
        <p:txBody>
          <a:bodyPr/>
          <a:lstStyle/>
          <a:p>
            <a:pPr algn="l"/>
            <a:r>
              <a:rPr lang="sv-SE" sz="4000" b="1" dirty="0">
                <a:latin typeface="Calibri" panose="020F0502020204030204" pitchFamily="34" charset="0"/>
                <a:cs typeface="Calibri" panose="020F0502020204030204" pitchFamily="34" charset="0"/>
              </a:rPr>
              <a:t>The revolution </a:t>
            </a:r>
            <a:r>
              <a:rPr lang="sv-SE" sz="4000" b="1" dirty="0" err="1">
                <a:latin typeface="Calibri" panose="020F0502020204030204" pitchFamily="34" charset="0"/>
                <a:cs typeface="Calibri" panose="020F0502020204030204" pitchFamily="34" charset="0"/>
              </a:rPr>
              <a:t>of</a:t>
            </a:r>
            <a:r>
              <a:rPr lang="sv-SE" sz="4000" b="1" dirty="0">
                <a:latin typeface="Calibri" panose="020F0502020204030204" pitchFamily="34" charset="0"/>
                <a:cs typeface="Calibri" panose="020F0502020204030204" pitchFamily="34" charset="0"/>
              </a:rPr>
              <a:t> antibiotics </a:t>
            </a:r>
            <a:r>
              <a:rPr lang="sv-SE" sz="4000" b="1" dirty="0" err="1">
                <a:latin typeface="Calibri" panose="020F0502020204030204" pitchFamily="34" charset="0"/>
                <a:cs typeface="Calibri" panose="020F0502020204030204" pitchFamily="34" charset="0"/>
              </a:rPr>
              <a:t>but</a:t>
            </a:r>
            <a:r>
              <a:rPr lang="sv-SE" sz="4000" b="1" dirty="0">
                <a:latin typeface="Calibri" panose="020F0502020204030204" pitchFamily="34" charset="0"/>
                <a:cs typeface="Calibri" panose="020F0502020204030204" pitchFamily="34" charset="0"/>
              </a:rPr>
              <a:t>……..</a:t>
            </a:r>
            <a:br>
              <a:rPr lang="sv-SE" b="1" dirty="0">
                <a:latin typeface="Calibri" panose="020F0502020204030204" pitchFamily="34" charset="0"/>
                <a:cs typeface="Calibri" panose="020F0502020204030204" pitchFamily="34" charset="0"/>
              </a:rPr>
            </a:br>
            <a:r>
              <a:rPr lang="sv-SE" b="1" dirty="0" err="1">
                <a:latin typeface="Calibri" panose="020F0502020204030204" pitchFamily="34" charset="0"/>
                <a:cs typeface="Calibri" panose="020F0502020204030204" pitchFamily="34" charset="0"/>
              </a:rPr>
              <a:t>Emerging</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of</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antimicrobial</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resistance</a:t>
            </a:r>
            <a:endParaRPr lang="sv-SE" sz="4000" b="1" dirty="0">
              <a:latin typeface="Calibri" panose="020F0502020204030204" pitchFamily="34" charset="0"/>
              <a:cs typeface="Calibri" panose="020F0502020204030204" pitchFamily="34" charset="0"/>
            </a:endParaRPr>
          </a:p>
        </p:txBody>
      </p:sp>
      <p:pic>
        <p:nvPicPr>
          <p:cNvPr id="4" name="Platshållare för innehåll 3">
            <a:extLst>
              <a:ext uri="{FF2B5EF4-FFF2-40B4-BE49-F238E27FC236}">
                <a16:creationId xmlns:a16="http://schemas.microsoft.com/office/drawing/2014/main" id="{DC9D24D4-3DAF-4230-9406-3F3655608462}"/>
              </a:ext>
            </a:extLst>
          </p:cNvPr>
          <p:cNvPicPr>
            <a:picLocks noGrp="1" noChangeAspect="1"/>
          </p:cNvPicPr>
          <p:nvPr>
            <p:ph idx="1"/>
          </p:nvPr>
        </p:nvPicPr>
        <p:blipFill>
          <a:blip r:embed="rId2"/>
          <a:stretch>
            <a:fillRect/>
          </a:stretch>
        </p:blipFill>
        <p:spPr>
          <a:xfrm rot="16200000">
            <a:off x="3507345" y="-828356"/>
            <a:ext cx="4923888" cy="9780999"/>
          </a:xfrm>
        </p:spPr>
      </p:pic>
    </p:spTree>
    <p:extLst>
      <p:ext uri="{BB962C8B-B14F-4D97-AF65-F5344CB8AC3E}">
        <p14:creationId xmlns:p14="http://schemas.microsoft.com/office/powerpoint/2010/main" val="272024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A8375-FA98-4CE2-8EFB-0FFF7A349069}"/>
              </a:ext>
            </a:extLst>
          </p:cNvPr>
          <p:cNvSpPr>
            <a:spLocks noGrp="1"/>
          </p:cNvSpPr>
          <p:nvPr>
            <p:ph type="title"/>
          </p:nvPr>
        </p:nvSpPr>
        <p:spPr/>
        <p:txBody>
          <a:bodyPr/>
          <a:lstStyle/>
          <a:p>
            <a:pPr algn="l"/>
            <a:r>
              <a:rPr lang="sv-SE" b="1" dirty="0" err="1">
                <a:latin typeface="Calibri" panose="020F0502020204030204" pitchFamily="34" charset="0"/>
                <a:cs typeface="Calibri" panose="020F0502020204030204" pitchFamily="34" charset="0"/>
              </a:rPr>
              <a:t>Natural</a:t>
            </a:r>
            <a:r>
              <a:rPr lang="sv-SE" b="1" dirty="0">
                <a:latin typeface="Calibri" panose="020F0502020204030204" pitchFamily="34" charset="0"/>
                <a:cs typeface="Calibri" panose="020F0502020204030204" pitchFamily="34" charset="0"/>
              </a:rPr>
              <a:t> </a:t>
            </a:r>
            <a:r>
              <a:rPr lang="sv-SE" b="1" dirty="0" err="1">
                <a:latin typeface="Calibri" panose="020F0502020204030204" pitchFamily="34" charset="0"/>
                <a:cs typeface="Calibri" panose="020F0502020204030204" pitchFamily="34" charset="0"/>
              </a:rPr>
              <a:t>resistance</a:t>
            </a:r>
            <a:endParaRPr lang="sv-SE" b="1"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585E34AA-7315-460E-9F1F-B0535B511AC3}"/>
              </a:ext>
            </a:extLst>
          </p:cNvPr>
          <p:cNvSpPr>
            <a:spLocks noGrp="1"/>
          </p:cNvSpPr>
          <p:nvPr>
            <p:ph idx="1"/>
          </p:nvPr>
        </p:nvSpPr>
        <p:spPr/>
        <p:txBody>
          <a:bodyPr>
            <a:normAutofit/>
          </a:bodyPr>
          <a:lstStyle/>
          <a:p>
            <a:pPr marL="0" indent="0">
              <a:buNone/>
            </a:pPr>
            <a:r>
              <a:rPr lang="sv-SE" sz="3200" dirty="0">
                <a:latin typeface="Calibri" panose="020F0502020204030204" pitchFamily="34" charset="0"/>
                <a:cs typeface="Calibri" panose="020F0502020204030204" pitchFamily="34" charset="0"/>
              </a:rPr>
              <a:t>Antibiotics </a:t>
            </a:r>
            <a:r>
              <a:rPr lang="sv-SE" sz="3200" dirty="0" err="1">
                <a:latin typeface="Calibri" panose="020F0502020204030204" pitchFamily="34" charset="0"/>
                <a:cs typeface="Calibri" panose="020F0502020204030204" pitchFamily="34" charset="0"/>
              </a:rPr>
              <a:t>have</a:t>
            </a:r>
            <a:r>
              <a:rPr lang="sv-SE" sz="3200" dirty="0">
                <a:latin typeface="Calibri" panose="020F0502020204030204" pitchFamily="34" charset="0"/>
                <a:cs typeface="Calibri" panose="020F0502020204030204" pitchFamily="34" charset="0"/>
              </a:rPr>
              <a:t> different </a:t>
            </a:r>
            <a:r>
              <a:rPr lang="sv-SE" sz="3200" dirty="0" err="1">
                <a:latin typeface="Calibri" panose="020F0502020204030204" pitchFamily="34" charset="0"/>
                <a:cs typeface="Calibri" panose="020F0502020204030204" pitchFamily="34" charset="0"/>
              </a:rPr>
              <a:t>target</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bacteria</a:t>
            </a:r>
            <a:r>
              <a:rPr lang="sv-SE" sz="3200" dirty="0">
                <a:latin typeface="Calibri" panose="020F0502020204030204" pitchFamily="34" charset="0"/>
                <a:cs typeface="Calibri" panose="020F0502020204030204" pitchFamily="34" charset="0"/>
              </a:rPr>
              <a:t>. </a:t>
            </a:r>
          </a:p>
          <a:p>
            <a:pPr marL="0" indent="0">
              <a:buNone/>
            </a:pPr>
            <a:r>
              <a:rPr lang="sv-SE" sz="3200" dirty="0" err="1">
                <a:latin typeface="Calibri" panose="020F0502020204030204" pitchFamily="34" charset="0"/>
                <a:cs typeface="Calibri" panose="020F0502020204030204" pitchFamily="34" charset="0"/>
              </a:rPr>
              <a:t>Examples</a:t>
            </a:r>
            <a:r>
              <a:rPr lang="sv-SE" sz="3200" dirty="0">
                <a:latin typeface="Calibri" panose="020F0502020204030204" pitchFamily="34" charset="0"/>
                <a:cs typeface="Calibri" panose="020F0502020204030204" pitchFamily="34" charset="0"/>
              </a:rPr>
              <a:t>:</a:t>
            </a:r>
            <a:br>
              <a:rPr lang="sv-SE" sz="3200" dirty="0">
                <a:latin typeface="Calibri" panose="020F0502020204030204" pitchFamily="34" charset="0"/>
                <a:cs typeface="Calibri" panose="020F0502020204030204" pitchFamily="34" charset="0"/>
              </a:rPr>
            </a:br>
            <a:r>
              <a:rPr lang="sv-SE" sz="3200" dirty="0">
                <a:latin typeface="Calibri" panose="020F0502020204030204" pitchFamily="34" charset="0"/>
                <a:cs typeface="Calibri" panose="020F0502020204030204" pitchFamily="34" charset="0"/>
              </a:rPr>
              <a:t> - </a:t>
            </a:r>
            <a:r>
              <a:rPr lang="sv-SE" sz="3200" dirty="0" err="1">
                <a:latin typeface="Calibri" panose="020F0502020204030204" pitchFamily="34" charset="0"/>
                <a:cs typeface="Calibri" panose="020F0502020204030204" pitchFamily="34" charset="0"/>
              </a:rPr>
              <a:t>Ciprofloxacin</a:t>
            </a:r>
            <a:r>
              <a:rPr lang="sv-SE" sz="3200" dirty="0">
                <a:latin typeface="Calibri" panose="020F0502020204030204" pitchFamily="34" charset="0"/>
                <a:cs typeface="Calibri" panose="020F0502020204030204" pitchFamily="34" charset="0"/>
              </a:rPr>
              <a:t> and </a:t>
            </a:r>
            <a:r>
              <a:rPr lang="sv-SE" sz="3200" dirty="0" err="1">
                <a:latin typeface="Calibri" panose="020F0502020204030204" pitchFamily="34" charset="0"/>
                <a:cs typeface="Calibri" panose="020F0502020204030204" pitchFamily="34" charset="0"/>
              </a:rPr>
              <a:t>gramnegative</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bacteria</a:t>
            </a:r>
            <a:r>
              <a:rPr lang="sv-SE" sz="3200" dirty="0">
                <a:latin typeface="Calibri" panose="020F0502020204030204" pitchFamily="34" charset="0"/>
                <a:cs typeface="Calibri" panose="020F0502020204030204" pitchFamily="34" charset="0"/>
              </a:rPr>
              <a:t> (UTI)</a:t>
            </a:r>
            <a:br>
              <a:rPr lang="sv-SE" sz="3200" dirty="0">
                <a:latin typeface="Calibri" panose="020F0502020204030204" pitchFamily="34" charset="0"/>
                <a:cs typeface="Calibri" panose="020F0502020204030204" pitchFamily="34" charset="0"/>
              </a:rPr>
            </a:br>
            <a:r>
              <a:rPr lang="sv-SE" sz="3200" dirty="0">
                <a:latin typeface="Calibri" panose="020F0502020204030204" pitchFamily="34" charset="0"/>
                <a:cs typeface="Calibri" panose="020F0502020204030204" pitchFamily="34" charset="0"/>
              </a:rPr>
              <a:t> - </a:t>
            </a:r>
            <a:r>
              <a:rPr lang="sv-SE" sz="3200" dirty="0" err="1">
                <a:latin typeface="Calibri" panose="020F0502020204030204" pitchFamily="34" charset="0"/>
                <a:cs typeface="Calibri" panose="020F0502020204030204" pitchFamily="34" charset="0"/>
              </a:rPr>
              <a:t>Flukloxacillin</a:t>
            </a:r>
            <a:r>
              <a:rPr lang="sv-SE" sz="3200" dirty="0">
                <a:latin typeface="Calibri" panose="020F0502020204030204" pitchFamily="34" charset="0"/>
                <a:cs typeface="Calibri" panose="020F0502020204030204" pitchFamily="34" charset="0"/>
              </a:rPr>
              <a:t> and </a:t>
            </a:r>
            <a:r>
              <a:rPr lang="sv-SE" sz="3200" dirty="0" err="1">
                <a:latin typeface="Calibri" panose="020F0502020204030204" pitchFamily="34" charset="0"/>
                <a:cs typeface="Calibri" panose="020F0502020204030204" pitchFamily="34" charset="0"/>
              </a:rPr>
              <a:t>grampositive</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bacteria</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stafylococci</a:t>
            </a:r>
            <a:r>
              <a:rPr lang="sv-SE" sz="3200" dirty="0">
                <a:latin typeface="Calibri" panose="020F0502020204030204" pitchFamily="34" charset="0"/>
                <a:cs typeface="Calibri" panose="020F0502020204030204" pitchFamily="34" charset="0"/>
              </a:rPr>
              <a:t>) </a:t>
            </a:r>
          </a:p>
          <a:p>
            <a:pPr marL="0" indent="0">
              <a:buNone/>
            </a:pPr>
            <a:r>
              <a:rPr lang="sv-SE" sz="3200" dirty="0" err="1">
                <a:latin typeface="Calibri" panose="020F0502020204030204" pitchFamily="34" charset="0"/>
                <a:cs typeface="Calibri" panose="020F0502020204030204" pitchFamily="34" charset="0"/>
              </a:rPr>
              <a:t>Narrow</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spectrum</a:t>
            </a:r>
            <a:r>
              <a:rPr lang="sv-SE" sz="3200" dirty="0">
                <a:latin typeface="Calibri" panose="020F0502020204030204" pitchFamily="34" charset="0"/>
                <a:cs typeface="Calibri" panose="020F0502020204030204" pitchFamily="34" charset="0"/>
              </a:rPr>
              <a:t> antibiotics: </a:t>
            </a:r>
            <a:r>
              <a:rPr lang="sv-SE" sz="3200" dirty="0" err="1">
                <a:latin typeface="Calibri" panose="020F0502020204030204" pitchFamily="34" charset="0"/>
                <a:cs typeface="Calibri" panose="020F0502020204030204" pitchFamily="34" charset="0"/>
              </a:rPr>
              <a:t>Nitrofurantoin</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Flukloxacillin</a:t>
            </a:r>
            <a:endParaRPr lang="sv-SE" sz="3200" dirty="0">
              <a:latin typeface="Calibri" panose="020F0502020204030204" pitchFamily="34" charset="0"/>
              <a:cs typeface="Calibri" panose="020F0502020204030204" pitchFamily="34" charset="0"/>
            </a:endParaRPr>
          </a:p>
          <a:p>
            <a:pPr marL="0" indent="0">
              <a:buNone/>
            </a:pPr>
            <a:r>
              <a:rPr lang="sv-SE" sz="3200" dirty="0">
                <a:latin typeface="Calibri" panose="020F0502020204030204" pitchFamily="34" charset="0"/>
                <a:cs typeface="Calibri" panose="020F0502020204030204" pitchFamily="34" charset="0"/>
              </a:rPr>
              <a:t>Broad </a:t>
            </a:r>
            <a:r>
              <a:rPr lang="sv-SE" sz="3200" dirty="0" err="1">
                <a:latin typeface="Calibri" panose="020F0502020204030204" pitchFamily="34" charset="0"/>
                <a:cs typeface="Calibri" panose="020F0502020204030204" pitchFamily="34" charset="0"/>
              </a:rPr>
              <a:t>spectrum</a:t>
            </a:r>
            <a:r>
              <a:rPr lang="sv-SE" sz="3200" dirty="0">
                <a:latin typeface="Calibri" panose="020F0502020204030204" pitchFamily="34" charset="0"/>
                <a:cs typeface="Calibri" panose="020F0502020204030204" pitchFamily="34" charset="0"/>
              </a:rPr>
              <a:t> antibiotics: </a:t>
            </a:r>
            <a:r>
              <a:rPr lang="sv-SE" sz="3200" dirty="0" err="1">
                <a:latin typeface="Calibri" panose="020F0502020204030204" pitchFamily="34" charset="0"/>
                <a:cs typeface="Calibri" panose="020F0502020204030204" pitchFamily="34" charset="0"/>
              </a:rPr>
              <a:t>Ceftriaxon</a:t>
            </a:r>
            <a:r>
              <a:rPr lang="sv-SE" sz="3200" dirty="0">
                <a:latin typeface="Calibri" panose="020F0502020204030204" pitchFamily="34" charset="0"/>
                <a:cs typeface="Calibri" panose="020F0502020204030204" pitchFamily="34" charset="0"/>
              </a:rPr>
              <a:t>, </a:t>
            </a:r>
            <a:r>
              <a:rPr lang="sv-SE" sz="3200" dirty="0" err="1">
                <a:latin typeface="Calibri" panose="020F0502020204030204" pitchFamily="34" charset="0"/>
                <a:cs typeface="Calibri" panose="020F0502020204030204" pitchFamily="34" charset="0"/>
              </a:rPr>
              <a:t>Cotrimoxazole</a:t>
            </a:r>
            <a:endParaRPr lang="sv-SE"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66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E1DB1B2-2199-4AF7-9F5E-6AD5CA7C2503}"/>
              </a:ext>
            </a:extLst>
          </p:cNvPr>
          <p:cNvSpPr>
            <a:spLocks noGrp="1"/>
          </p:cNvSpPr>
          <p:nvPr>
            <p:ph type="title"/>
          </p:nvPr>
        </p:nvSpPr>
        <p:spPr/>
        <p:txBody>
          <a:bodyPr/>
          <a:lstStyle/>
          <a:p>
            <a:pPr algn="l"/>
            <a:r>
              <a:rPr lang="sv-SE" b="1" dirty="0" err="1"/>
              <a:t>Acquired</a:t>
            </a:r>
            <a:r>
              <a:rPr lang="sv-SE" b="1" dirty="0"/>
              <a:t> antibiotic </a:t>
            </a:r>
            <a:r>
              <a:rPr lang="sv-SE" b="1" dirty="0" err="1"/>
              <a:t>resistance</a:t>
            </a:r>
            <a:endParaRPr lang="sv-SE" b="1" dirty="0"/>
          </a:p>
        </p:txBody>
      </p:sp>
      <p:sp>
        <p:nvSpPr>
          <p:cNvPr id="6" name="Platshållare för innehåll 5">
            <a:extLst>
              <a:ext uri="{FF2B5EF4-FFF2-40B4-BE49-F238E27FC236}">
                <a16:creationId xmlns:a16="http://schemas.microsoft.com/office/drawing/2014/main" id="{DE30FB4E-5AB1-441F-BB28-4C84C3222F72}"/>
              </a:ext>
            </a:extLst>
          </p:cNvPr>
          <p:cNvSpPr>
            <a:spLocks noGrp="1"/>
          </p:cNvSpPr>
          <p:nvPr>
            <p:ph sz="quarter" idx="13"/>
          </p:nvPr>
        </p:nvSpPr>
        <p:spPr/>
        <p:txBody>
          <a:bodyPr>
            <a:normAutofit/>
          </a:bodyPr>
          <a:lstStyle/>
          <a:p>
            <a:r>
              <a:rPr lang="sv-SE" sz="3200" dirty="0">
                <a:latin typeface="Calibri" panose="020F0502020204030204" pitchFamily="34" charset="0"/>
                <a:cs typeface="Calibri" panose="020F0502020204030204" pitchFamily="34" charset="0"/>
              </a:rPr>
              <a:t>Mutations</a:t>
            </a:r>
          </a:p>
        </p:txBody>
      </p:sp>
      <p:pic>
        <p:nvPicPr>
          <p:cNvPr id="10" name="Bildobjekt 9">
            <a:extLst>
              <a:ext uri="{FF2B5EF4-FFF2-40B4-BE49-F238E27FC236}">
                <a16:creationId xmlns:a16="http://schemas.microsoft.com/office/drawing/2014/main" id="{8225A784-18D0-4308-A203-25AC3431A3A8}"/>
              </a:ext>
            </a:extLst>
          </p:cNvPr>
          <p:cNvPicPr>
            <a:picLocks noChangeAspect="1"/>
          </p:cNvPicPr>
          <p:nvPr/>
        </p:nvPicPr>
        <p:blipFill>
          <a:blip r:embed="rId2"/>
          <a:stretch>
            <a:fillRect/>
          </a:stretch>
        </p:blipFill>
        <p:spPr>
          <a:xfrm>
            <a:off x="3175000" y="1736724"/>
            <a:ext cx="7770504" cy="4501825"/>
          </a:xfrm>
          <a:prstGeom prst="rect">
            <a:avLst/>
          </a:prstGeom>
        </p:spPr>
      </p:pic>
    </p:spTree>
    <p:extLst>
      <p:ext uri="{BB962C8B-B14F-4D97-AF65-F5344CB8AC3E}">
        <p14:creationId xmlns:p14="http://schemas.microsoft.com/office/powerpoint/2010/main" val="29203055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givningsmall – strand">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29442925_TF03460566" id="{6DC37EC7-4967-418C-B821-AC69E02B298B}" vid="{13F44C3A-473D-434B-A54F-F1D0DE8EF72F}"/>
    </a:ext>
  </a:extLst>
</a:theme>
</file>

<file path=ppt/theme/theme2.xml><?xml version="1.0" encoding="utf-8"?>
<a:theme xmlns:a="http://schemas.openxmlformats.org/drawingml/2006/main" name="Office-te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Bilder med stranddesign</Template>
  <TotalTime>0</TotalTime>
  <Words>527</Words>
  <Application>Microsoft Office PowerPoint</Application>
  <PresentationFormat>Bredbild</PresentationFormat>
  <Paragraphs>102</Paragraphs>
  <Slides>24</Slides>
  <Notes>1</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24</vt:i4>
      </vt:variant>
    </vt:vector>
  </HeadingPairs>
  <TitlesOfParts>
    <vt:vector size="31" baseType="lpstr">
      <vt:lpstr>Arial</vt:lpstr>
      <vt:lpstr>Calibri</vt:lpstr>
      <vt:lpstr>Century Gothic</vt:lpstr>
      <vt:lpstr>Courier New</vt:lpstr>
      <vt:lpstr>Palatino Linotype</vt:lpstr>
      <vt:lpstr>Formgivningsmall – strand</vt:lpstr>
      <vt:lpstr>Acrobat Document</vt:lpstr>
      <vt:lpstr>Antimicrobial resistence (AMR) </vt:lpstr>
      <vt:lpstr>PowerPoint-presentation</vt:lpstr>
      <vt:lpstr>PowerPoint-presentation</vt:lpstr>
      <vt:lpstr>How it started</vt:lpstr>
      <vt:lpstr>PowerPoint-presentation</vt:lpstr>
      <vt:lpstr>The antibiotic timeline</vt:lpstr>
      <vt:lpstr>The revolution of antibiotics but…….. Emerging of antimicrobial resistance</vt:lpstr>
      <vt:lpstr>Natural resistance</vt:lpstr>
      <vt:lpstr>Acquired antibiotic resistance</vt:lpstr>
      <vt:lpstr>Natural selection of resistant bacteria</vt:lpstr>
      <vt:lpstr>Spreading of antimicrobial resistance</vt:lpstr>
      <vt:lpstr>How do we spread AMR  between us?</vt:lpstr>
      <vt:lpstr>Risk factors for spreading AMR?</vt:lpstr>
      <vt:lpstr>Health care facilities</vt:lpstr>
      <vt:lpstr>PowerPoint-presentation</vt:lpstr>
      <vt:lpstr>Skin and wound infections</vt:lpstr>
      <vt:lpstr>MRSA       But different countries do different amount of cultures</vt:lpstr>
      <vt:lpstr>Urinary tract infections Gramnegative bacteria, most often e coli</vt:lpstr>
      <vt:lpstr>Pneumonia - bacterial</vt:lpstr>
      <vt:lpstr>Common cold/URTI - virus</vt:lpstr>
      <vt:lpstr>Reasons to restrict antibiotic use</vt:lpstr>
      <vt:lpstr>How can we fight antimicrobial resistance?</vt:lpstr>
      <vt:lpstr>PowerPoint-presentation</vt:lpstr>
      <vt:lpstr>More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dc:title>
  <dc:creator>Lundgren Åsa I</dc:creator>
  <cp:lastModifiedBy>Lundgren Åsa I</cp:lastModifiedBy>
  <cp:revision>63</cp:revision>
  <dcterms:created xsi:type="dcterms:W3CDTF">2022-10-02T09:56:15Z</dcterms:created>
  <dcterms:modified xsi:type="dcterms:W3CDTF">2022-10-22T15:59:40Z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