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73" r:id="rId10"/>
    <p:sldId id="263" r:id="rId11"/>
    <p:sldId id="264" r:id="rId12"/>
    <p:sldId id="265" r:id="rId13"/>
    <p:sldId id="270" r:id="rId14"/>
    <p:sldId id="272" r:id="rId15"/>
    <p:sldId id="266" r:id="rId16"/>
    <p:sldId id="267" r:id="rId17"/>
    <p:sldId id="269" r:id="rId18"/>
    <p:sldId id="271" r:id="rId1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694"/>
    <p:restoredTop sz="94658"/>
  </p:normalViewPr>
  <p:slideViewPr>
    <p:cSldViewPr snapToGrid="0">
      <p:cViewPr varScale="1">
        <p:scale>
          <a:sx n="78" d="100"/>
          <a:sy n="78" d="100"/>
        </p:scale>
        <p:origin x="184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5900A9-9BEF-5AD9-C848-19504692B6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00924B3-471A-C62B-E5A2-88F2264966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602A23A-2DFE-6DBE-2219-9C0ACF87D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C093-2C9C-7C41-AC5A-0C479831097F}" type="datetimeFigureOut">
              <a:rPr lang="sv-SE" smtClean="0"/>
              <a:t>2023-10-06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B6DF492-6769-BC88-158F-2D3CA2540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055BD3E-8B62-691C-EAC4-E26200198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28AA9-DEF9-FF48-899F-B197A92933C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8358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576BDD-08D8-52E2-C86A-545B234B9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DE9844B-80A3-D50A-D882-B851CCF346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5925DF1-8E1D-7E7C-97C6-01C6F0364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C093-2C9C-7C41-AC5A-0C479831097F}" type="datetimeFigureOut">
              <a:rPr lang="sv-SE" smtClean="0"/>
              <a:t>2023-10-06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CF7AA5A-0F51-6387-7D9C-5F913E6C0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EBE6D09-78C1-9051-6E79-E916F06C3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28AA9-DEF9-FF48-899F-B197A92933C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2500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302B3EC4-435B-16D3-8A58-31C8207B38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2D4A86F-8435-CC7D-E92D-B5DA7AA144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8279AF8-2CC3-0282-9F74-FA458B000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C093-2C9C-7C41-AC5A-0C479831097F}" type="datetimeFigureOut">
              <a:rPr lang="sv-SE" smtClean="0"/>
              <a:t>2023-10-06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4B129FC-F39A-8B13-845E-9D10BCA02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D354390-720E-A50C-AC77-7F9E3D85E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28AA9-DEF9-FF48-899F-B197A92933C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7647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FD51984-B87C-1311-151C-29246977F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60000B6-3700-03E2-3729-560D32757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04A6076-1ED2-0557-B488-B41E829EC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C093-2C9C-7C41-AC5A-0C479831097F}" type="datetimeFigureOut">
              <a:rPr lang="sv-SE" smtClean="0"/>
              <a:t>2023-10-06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68D948E-DB7B-6562-B944-A37488507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366B2E6-112D-4F70-8243-305FE1414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28AA9-DEF9-FF48-899F-B197A92933C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4619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3DB873-BDD0-04D7-4BDC-60157C339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17224A0-4BBE-E9CB-83DD-205B24F71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C81352F-4189-D3A5-26AD-933C1EEB6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C093-2C9C-7C41-AC5A-0C479831097F}" type="datetimeFigureOut">
              <a:rPr lang="sv-SE" smtClean="0"/>
              <a:t>2023-10-06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90C0763-7E5C-4655-6058-33C633CF1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8B7AE65-E6F8-D608-F7E6-8E7E8A44B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28AA9-DEF9-FF48-899F-B197A92933C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0462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E92636-1D58-EDCE-2F69-EE5D71598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314231A-925B-1D76-24D2-7E2BCDC59B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B371388-A281-61DD-E676-21B930FAF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EA112A4-FAF6-0289-254E-FA3124683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C093-2C9C-7C41-AC5A-0C479831097F}" type="datetimeFigureOut">
              <a:rPr lang="sv-SE" smtClean="0"/>
              <a:t>2023-10-06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1C5B9D-2118-2FCA-BB32-9ACCE13B9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47A0A65-E020-B2EE-3766-79CFF7A2F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28AA9-DEF9-FF48-899F-B197A92933C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3757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9CFC38-B7C1-33AA-D9AA-F3E043A86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814B10A-E087-788E-B46B-8FEDA25A8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DE07E6C-F358-7153-EA29-06DA6B8421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A9AA144-41A0-35FC-1340-34B3901D1A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DD60AC0-41EF-F187-5B9B-2FA83B4E9A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29EC994-4E4A-9370-3DBB-8D2AD55A1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C093-2C9C-7C41-AC5A-0C479831097F}" type="datetimeFigureOut">
              <a:rPr lang="sv-SE" smtClean="0"/>
              <a:t>2023-10-06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127E23A-1A19-614E-D93C-65DD0DA96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F169EA0-2EC6-B693-7A3E-9001B4926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28AA9-DEF9-FF48-899F-B197A92933C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1783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532F7B-5649-ED7E-6EA8-E6D747CF1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9221A94-863B-0CE5-10DB-3DD5D0A6F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C093-2C9C-7C41-AC5A-0C479831097F}" type="datetimeFigureOut">
              <a:rPr lang="sv-SE" smtClean="0"/>
              <a:t>2023-10-06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2AEA896-E517-7397-002B-9879DF1EB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EA0B880-00CC-08F1-ADF0-3E69AA693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28AA9-DEF9-FF48-899F-B197A92933C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8742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9CB3912-96F6-427E-EDA6-51DB40DD5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C093-2C9C-7C41-AC5A-0C479831097F}" type="datetimeFigureOut">
              <a:rPr lang="sv-SE" smtClean="0"/>
              <a:t>2023-10-06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C81D81B-F3E5-A2C5-7E2A-95BD8DC9E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7ED8C4B-00EF-BBBD-D6B5-FF151E727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28AA9-DEF9-FF48-899F-B197A92933C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079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941384-B0C8-90C0-6CD2-4AAAD4C9D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60E17EC-EDB1-686D-5FED-76F346100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342FDA0-7F63-0BCD-6F1A-C8908310DB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FEA8172-9DEE-BAA9-DB7D-3EE3F74D5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C093-2C9C-7C41-AC5A-0C479831097F}" type="datetimeFigureOut">
              <a:rPr lang="sv-SE" smtClean="0"/>
              <a:t>2023-10-06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95F639A-FBE2-C814-1D01-695A4746A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45919CA-1E80-72D8-6F72-4E7EA2F91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28AA9-DEF9-FF48-899F-B197A92933C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4617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A4861A9-6904-58EC-1C5C-5A680CC90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F2F729E-7A83-EBE6-0C6D-31253F22C0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33FE428-D174-0C08-DF18-3A0E308D2B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F06B31-FB58-0C9D-0ED8-0FDAB5D06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C093-2C9C-7C41-AC5A-0C479831097F}" type="datetimeFigureOut">
              <a:rPr lang="sv-SE" smtClean="0"/>
              <a:t>2023-10-06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2DCA576-B614-571B-C090-912AC25A5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0D41F95-7821-2635-1467-37DD15B9B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28AA9-DEF9-FF48-899F-B197A92933C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5206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492CD13-8A1B-987D-683A-17E3523CB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A0AB3AF-9BC2-FDC4-F118-D94690861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E2B27C-CB26-12B3-AAFE-ED7D511654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AC093-2C9C-7C41-AC5A-0C479831097F}" type="datetimeFigureOut">
              <a:rPr lang="sv-SE" smtClean="0"/>
              <a:t>2023-10-06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501945-73BD-663D-3C30-D443414BD5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DD31BA3-3C87-F8F0-E598-92D32190DC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28AA9-DEF9-FF48-899F-B197A92933C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1735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605A456-FD0D-A7A2-B04B-701B2D26F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sz="3400" b="1" u="sng" dirty="0"/>
              <a:t>EDIT</a:t>
            </a:r>
          </a:p>
          <a:p>
            <a:pPr marL="0" indent="0" algn="ctr">
              <a:buNone/>
            </a:pPr>
            <a:r>
              <a:rPr lang="sv-SE" dirty="0" err="1"/>
              <a:t>This</a:t>
            </a:r>
            <a:r>
              <a:rPr lang="sv-SE" dirty="0"/>
              <a:t> CME </a:t>
            </a:r>
            <a:r>
              <a:rPr lang="sv-SE" dirty="0" err="1"/>
              <a:t>about</a:t>
            </a:r>
            <a:r>
              <a:rPr lang="sv-SE" dirty="0"/>
              <a:t> initial </a:t>
            </a:r>
            <a:r>
              <a:rPr lang="sv-SE" dirty="0" err="1"/>
              <a:t>assessment</a:t>
            </a:r>
            <a:r>
              <a:rPr lang="sv-SE" dirty="0"/>
              <a:t>/ABCDE </a:t>
            </a:r>
            <a:r>
              <a:rPr lang="sv-SE" dirty="0" err="1"/>
              <a:t>was</a:t>
            </a:r>
            <a:r>
              <a:rPr lang="sv-SE" dirty="0"/>
              <a:t> </a:t>
            </a:r>
            <a:r>
              <a:rPr lang="sv-SE" dirty="0" err="1"/>
              <a:t>originally</a:t>
            </a:r>
            <a:r>
              <a:rPr lang="sv-SE" dirty="0"/>
              <a:t> </a:t>
            </a:r>
            <a:r>
              <a:rPr lang="sv-SE" dirty="0" err="1"/>
              <a:t>held</a:t>
            </a:r>
            <a:r>
              <a:rPr lang="sv-SE" dirty="0"/>
              <a:t> on </a:t>
            </a:r>
            <a:r>
              <a:rPr lang="sv-SE" dirty="0" err="1"/>
              <a:t>flip</a:t>
            </a:r>
            <a:r>
              <a:rPr lang="sv-SE" dirty="0"/>
              <a:t> </a:t>
            </a:r>
            <a:r>
              <a:rPr lang="sv-SE" dirty="0" err="1"/>
              <a:t>chart</a:t>
            </a:r>
            <a:r>
              <a:rPr lang="sv-SE" dirty="0"/>
              <a:t>, the presentation </a:t>
            </a:r>
            <a:r>
              <a:rPr lang="sv-SE" dirty="0" err="1"/>
              <a:t>was</a:t>
            </a:r>
            <a:r>
              <a:rPr lang="sv-SE" dirty="0"/>
              <a:t> </a:t>
            </a:r>
            <a:r>
              <a:rPr lang="sv-SE" dirty="0" err="1"/>
              <a:t>made</a:t>
            </a:r>
            <a:r>
              <a:rPr lang="sv-SE" dirty="0"/>
              <a:t> to </a:t>
            </a:r>
            <a:r>
              <a:rPr lang="sv-SE" dirty="0" err="1"/>
              <a:t>send</a:t>
            </a:r>
            <a:r>
              <a:rPr lang="sv-SE" dirty="0"/>
              <a:t> </a:t>
            </a:r>
            <a:r>
              <a:rPr lang="sv-SE" dirty="0" err="1"/>
              <a:t>out</a:t>
            </a:r>
            <a:r>
              <a:rPr lang="sv-SE" dirty="0"/>
              <a:t> as </a:t>
            </a:r>
            <a:r>
              <a:rPr lang="sv-SE" dirty="0" err="1"/>
              <a:t>study</a:t>
            </a:r>
            <a:r>
              <a:rPr lang="sv-SE" dirty="0"/>
              <a:t> material </a:t>
            </a:r>
            <a:r>
              <a:rPr lang="sv-SE" dirty="0" err="1"/>
              <a:t>afterwards</a:t>
            </a:r>
            <a:r>
              <a:rPr lang="sv-SE" dirty="0"/>
              <a:t>. The ABCDE </a:t>
            </a:r>
            <a:r>
              <a:rPr lang="sv-SE" dirty="0" err="1"/>
              <a:t>algorithm</a:t>
            </a:r>
            <a:r>
              <a:rPr lang="sv-SE" dirty="0"/>
              <a:t> has </a:t>
            </a:r>
            <a:r>
              <a:rPr lang="sv-SE" dirty="0" err="1"/>
              <a:t>been</a:t>
            </a:r>
            <a:r>
              <a:rPr lang="sv-SE" dirty="0"/>
              <a:t> </a:t>
            </a:r>
            <a:r>
              <a:rPr lang="sv-SE" dirty="0" err="1"/>
              <a:t>adapted</a:t>
            </a:r>
            <a:r>
              <a:rPr lang="sv-SE" dirty="0"/>
              <a:t> for the </a:t>
            </a:r>
            <a:r>
              <a:rPr lang="sv-SE" dirty="0" err="1"/>
              <a:t>resources</a:t>
            </a:r>
            <a:r>
              <a:rPr lang="sv-SE" dirty="0"/>
              <a:t> </a:t>
            </a:r>
            <a:r>
              <a:rPr lang="sv-SE" dirty="0" err="1"/>
              <a:t>available</a:t>
            </a:r>
            <a:r>
              <a:rPr lang="sv-SE" dirty="0"/>
              <a:t> at </a:t>
            </a:r>
            <a:r>
              <a:rPr lang="sv-SE" dirty="0" err="1"/>
              <a:t>Kacheliba</a:t>
            </a:r>
            <a:r>
              <a:rPr lang="sv-SE" dirty="0"/>
              <a:t> </a:t>
            </a:r>
            <a:r>
              <a:rPr lang="sv-SE" dirty="0" err="1"/>
              <a:t>Sub</a:t>
            </a:r>
            <a:r>
              <a:rPr lang="sv-SE" dirty="0"/>
              <a:t>-County Hospital and is </a:t>
            </a:r>
            <a:r>
              <a:rPr lang="sv-SE" dirty="0" err="1"/>
              <a:t>therefor</a:t>
            </a:r>
            <a:r>
              <a:rPr lang="sv-SE" dirty="0"/>
              <a:t> </a:t>
            </a:r>
            <a:r>
              <a:rPr lang="sv-SE" dirty="0" err="1"/>
              <a:t>limited</a:t>
            </a:r>
            <a:r>
              <a:rPr lang="sv-SE" dirty="0"/>
              <a:t> </a:t>
            </a:r>
            <a:r>
              <a:rPr lang="sv-SE" dirty="0" err="1"/>
              <a:t>compared</a:t>
            </a:r>
            <a:r>
              <a:rPr lang="sv-SE" dirty="0"/>
              <a:t> to </a:t>
            </a:r>
            <a:r>
              <a:rPr lang="sv-SE" dirty="0" err="1"/>
              <a:t>european</a:t>
            </a:r>
            <a:r>
              <a:rPr lang="sv-SE"/>
              <a:t> standards.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3290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F5DDBE-F681-2A60-AAAB-E5758528B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Breathing</a:t>
            </a:r>
            <a:r>
              <a:rPr lang="sv-SE" dirty="0"/>
              <a:t> - Examination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750692F-EAA3-2A23-8FBE-17DF8D76D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2"/>
          </a:xfrm>
        </p:spPr>
        <p:txBody>
          <a:bodyPr>
            <a:normAutofit fontScale="77500" lnSpcReduction="20000"/>
          </a:bodyPr>
          <a:lstStyle/>
          <a:p>
            <a:r>
              <a:rPr lang="sv-SE" dirty="0"/>
              <a:t>Look</a:t>
            </a:r>
          </a:p>
          <a:p>
            <a:pPr lvl="1"/>
            <a:r>
              <a:rPr lang="sv-SE" dirty="0" err="1"/>
              <a:t>Use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accessory</a:t>
            </a:r>
            <a:r>
              <a:rPr lang="sv-SE" dirty="0"/>
              <a:t> </a:t>
            </a:r>
            <a:r>
              <a:rPr lang="sv-SE" dirty="0" err="1"/>
              <a:t>respiratory</a:t>
            </a:r>
            <a:r>
              <a:rPr lang="sv-SE" dirty="0"/>
              <a:t> </a:t>
            </a:r>
            <a:r>
              <a:rPr lang="sv-SE" dirty="0" err="1"/>
              <a:t>muscles</a:t>
            </a:r>
            <a:r>
              <a:rPr lang="sv-SE" dirty="0"/>
              <a:t>? Abdominal </a:t>
            </a:r>
            <a:r>
              <a:rPr lang="sv-SE" dirty="0" err="1"/>
              <a:t>breathing</a:t>
            </a:r>
            <a:r>
              <a:rPr lang="sv-SE" dirty="0"/>
              <a:t>? </a:t>
            </a:r>
            <a:r>
              <a:rPr lang="sv-SE" dirty="0" err="1"/>
              <a:t>Indrawings</a:t>
            </a:r>
            <a:r>
              <a:rPr lang="sv-SE" dirty="0"/>
              <a:t>? </a:t>
            </a:r>
          </a:p>
          <a:p>
            <a:pPr lvl="1"/>
            <a:r>
              <a:rPr lang="sv-SE" dirty="0"/>
              <a:t>In infant – nasal </a:t>
            </a:r>
            <a:r>
              <a:rPr lang="sv-SE" dirty="0" err="1"/>
              <a:t>flaring</a:t>
            </a:r>
            <a:r>
              <a:rPr lang="sv-SE" dirty="0"/>
              <a:t>? </a:t>
            </a:r>
          </a:p>
          <a:p>
            <a:pPr lvl="1"/>
            <a:r>
              <a:rPr lang="sv-SE" dirty="0"/>
              <a:t>In trauma – </a:t>
            </a:r>
            <a:r>
              <a:rPr lang="sv-SE" dirty="0" err="1"/>
              <a:t>chest</a:t>
            </a:r>
            <a:r>
              <a:rPr lang="sv-SE" dirty="0"/>
              <a:t> </a:t>
            </a:r>
            <a:r>
              <a:rPr lang="sv-SE" dirty="0" err="1"/>
              <a:t>movement</a:t>
            </a:r>
            <a:r>
              <a:rPr lang="sv-SE" dirty="0"/>
              <a:t> </a:t>
            </a:r>
            <a:r>
              <a:rPr lang="sv-SE" dirty="0" err="1"/>
              <a:t>symmetrical</a:t>
            </a:r>
            <a:r>
              <a:rPr lang="sv-SE" dirty="0"/>
              <a:t>? </a:t>
            </a:r>
            <a:r>
              <a:rPr lang="sv-SE" dirty="0" err="1"/>
              <a:t>Bruises</a:t>
            </a:r>
            <a:r>
              <a:rPr lang="sv-SE" dirty="0"/>
              <a:t>? </a:t>
            </a:r>
            <a:r>
              <a:rPr lang="sv-SE" dirty="0" err="1"/>
              <a:t>Open</a:t>
            </a:r>
            <a:r>
              <a:rPr lang="sv-SE" dirty="0"/>
              <a:t> </a:t>
            </a:r>
            <a:r>
              <a:rPr lang="sv-SE" dirty="0" err="1"/>
              <a:t>wounds</a:t>
            </a:r>
            <a:r>
              <a:rPr lang="sv-SE" dirty="0"/>
              <a:t>? </a:t>
            </a:r>
            <a:r>
              <a:rPr lang="sv-SE" dirty="0" err="1"/>
              <a:t>Tracheal</a:t>
            </a:r>
            <a:r>
              <a:rPr lang="sv-SE" dirty="0"/>
              <a:t> deviation (</a:t>
            </a:r>
            <a:r>
              <a:rPr lang="sv-SE" dirty="0" err="1"/>
              <a:t>sign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tension pneumothorax)?</a:t>
            </a:r>
          </a:p>
          <a:p>
            <a:pPr lvl="1"/>
            <a:r>
              <a:rPr lang="sv-SE" dirty="0"/>
              <a:t>Cyanosis?</a:t>
            </a:r>
          </a:p>
          <a:p>
            <a:r>
              <a:rPr lang="sv-SE" dirty="0" err="1"/>
              <a:t>Palpate</a:t>
            </a:r>
            <a:endParaRPr lang="sv-SE" dirty="0"/>
          </a:p>
          <a:p>
            <a:pPr lvl="1"/>
            <a:r>
              <a:rPr lang="sv-SE" dirty="0"/>
              <a:t>In trauma – pain? </a:t>
            </a:r>
            <a:r>
              <a:rPr lang="sv-SE" dirty="0" err="1"/>
              <a:t>Subcutaneous</a:t>
            </a:r>
            <a:r>
              <a:rPr lang="sv-SE" dirty="0"/>
              <a:t> </a:t>
            </a:r>
            <a:r>
              <a:rPr lang="sv-SE" dirty="0" err="1"/>
              <a:t>emphysema</a:t>
            </a:r>
            <a:r>
              <a:rPr lang="sv-SE" dirty="0"/>
              <a:t> (crackles under skin, </a:t>
            </a:r>
            <a:r>
              <a:rPr lang="sv-SE" dirty="0" err="1"/>
              <a:t>sign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pneumothorax)?</a:t>
            </a:r>
          </a:p>
          <a:p>
            <a:r>
              <a:rPr lang="sv-SE" dirty="0" err="1"/>
              <a:t>Auscultate</a:t>
            </a:r>
            <a:r>
              <a:rPr lang="sv-SE" dirty="0"/>
              <a:t> </a:t>
            </a:r>
          </a:p>
          <a:p>
            <a:pPr lvl="1"/>
            <a:r>
              <a:rPr lang="sv-SE" dirty="0"/>
              <a:t>Crackles (</a:t>
            </a:r>
            <a:r>
              <a:rPr lang="sv-SE" dirty="0" err="1"/>
              <a:t>e.g</a:t>
            </a:r>
            <a:r>
              <a:rPr lang="sv-SE" dirty="0"/>
              <a:t> </a:t>
            </a:r>
            <a:r>
              <a:rPr lang="sv-SE" dirty="0" err="1"/>
              <a:t>pneumonia</a:t>
            </a: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 </a:t>
            </a:r>
            <a:r>
              <a:rPr lang="sv-SE" dirty="0" err="1"/>
              <a:t>localized</a:t>
            </a:r>
            <a:r>
              <a:rPr lang="sv-SE" dirty="0"/>
              <a:t>, </a:t>
            </a:r>
            <a:r>
              <a:rPr lang="sv-SE" dirty="0" err="1"/>
              <a:t>decompensated</a:t>
            </a:r>
            <a:r>
              <a:rPr lang="sv-SE" dirty="0"/>
              <a:t> </a:t>
            </a:r>
            <a:r>
              <a:rPr lang="sv-SE" dirty="0" err="1"/>
              <a:t>heart</a:t>
            </a:r>
            <a:r>
              <a:rPr lang="sv-SE" dirty="0"/>
              <a:t> </a:t>
            </a:r>
            <a:r>
              <a:rPr lang="sv-SE" dirty="0" err="1"/>
              <a:t>failure</a:t>
            </a:r>
            <a:r>
              <a:rPr lang="sv-SE" dirty="0"/>
              <a:t>/</a:t>
            </a:r>
            <a:r>
              <a:rPr lang="sv-SE" dirty="0" err="1"/>
              <a:t>pulmonary</a:t>
            </a:r>
            <a:r>
              <a:rPr lang="sv-SE" dirty="0"/>
              <a:t> </a:t>
            </a:r>
            <a:r>
              <a:rPr lang="sv-SE" dirty="0" err="1"/>
              <a:t>oedema</a:t>
            </a: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 general)</a:t>
            </a:r>
          </a:p>
          <a:p>
            <a:pPr lvl="1"/>
            <a:r>
              <a:rPr lang="sv-SE" dirty="0" err="1"/>
              <a:t>Obstructivity</a:t>
            </a:r>
            <a:r>
              <a:rPr lang="sv-SE" dirty="0"/>
              <a:t>/</a:t>
            </a:r>
            <a:r>
              <a:rPr lang="sv-SE" dirty="0" err="1"/>
              <a:t>wheezing</a:t>
            </a:r>
            <a:r>
              <a:rPr lang="sv-SE" dirty="0"/>
              <a:t> (</a:t>
            </a:r>
            <a:r>
              <a:rPr lang="sv-SE" dirty="0" err="1"/>
              <a:t>e.g</a:t>
            </a:r>
            <a:r>
              <a:rPr lang="sv-SE" dirty="0"/>
              <a:t> </a:t>
            </a:r>
            <a:r>
              <a:rPr lang="sv-SE" dirty="0" err="1"/>
              <a:t>severe</a:t>
            </a:r>
            <a:r>
              <a:rPr lang="sv-SE" dirty="0"/>
              <a:t> </a:t>
            </a:r>
            <a:r>
              <a:rPr lang="sv-SE" dirty="0" err="1"/>
              <a:t>asthma</a:t>
            </a:r>
            <a:r>
              <a:rPr lang="sv-SE" dirty="0"/>
              <a:t>)</a:t>
            </a:r>
          </a:p>
          <a:p>
            <a:pPr lvl="1"/>
            <a:r>
              <a:rPr lang="sv-SE" dirty="0"/>
              <a:t>Unilateral </a:t>
            </a:r>
            <a:r>
              <a:rPr lang="sv-SE" dirty="0" err="1"/>
              <a:t>reduced</a:t>
            </a:r>
            <a:r>
              <a:rPr lang="sv-SE" dirty="0"/>
              <a:t> </a:t>
            </a:r>
            <a:r>
              <a:rPr lang="sv-SE" dirty="0" err="1"/>
              <a:t>breath</a:t>
            </a:r>
            <a:r>
              <a:rPr lang="sv-SE" dirty="0"/>
              <a:t> sounds (</a:t>
            </a:r>
            <a:r>
              <a:rPr lang="sv-SE" dirty="0" err="1"/>
              <a:t>e.g</a:t>
            </a:r>
            <a:r>
              <a:rPr lang="sv-SE" dirty="0"/>
              <a:t> </a:t>
            </a:r>
            <a:r>
              <a:rPr lang="sv-SE" dirty="0" err="1"/>
              <a:t>pneumonia</a:t>
            </a:r>
            <a:r>
              <a:rPr lang="sv-SE" dirty="0"/>
              <a:t>, pneumothorax, </a:t>
            </a:r>
            <a:r>
              <a:rPr lang="sv-SE" dirty="0" err="1"/>
              <a:t>pleural</a:t>
            </a:r>
            <a:r>
              <a:rPr lang="sv-SE" dirty="0"/>
              <a:t> </a:t>
            </a:r>
            <a:r>
              <a:rPr lang="sv-SE" dirty="0" err="1"/>
              <a:t>effusion</a:t>
            </a:r>
            <a:r>
              <a:rPr lang="sv-SE" dirty="0"/>
              <a:t>)?</a:t>
            </a:r>
          </a:p>
          <a:p>
            <a:r>
              <a:rPr lang="sv-SE" dirty="0"/>
              <a:t>Percussion</a:t>
            </a:r>
          </a:p>
          <a:p>
            <a:pPr lvl="1"/>
            <a:r>
              <a:rPr lang="sv-SE" dirty="0"/>
              <a:t>Hypersonor (</a:t>
            </a:r>
            <a:r>
              <a:rPr lang="sv-SE" dirty="0" err="1"/>
              <a:t>e.g</a:t>
            </a:r>
            <a:r>
              <a:rPr lang="sv-SE" dirty="0"/>
              <a:t> pneumothorax)</a:t>
            </a:r>
          </a:p>
          <a:p>
            <a:pPr lvl="1"/>
            <a:r>
              <a:rPr lang="sv-SE" dirty="0" err="1"/>
              <a:t>Hyposonor</a:t>
            </a:r>
            <a:r>
              <a:rPr lang="sv-SE" dirty="0"/>
              <a:t>/</a:t>
            </a:r>
            <a:r>
              <a:rPr lang="sv-SE" dirty="0" err="1"/>
              <a:t>dull</a:t>
            </a:r>
            <a:r>
              <a:rPr lang="sv-SE" dirty="0"/>
              <a:t> (</a:t>
            </a:r>
            <a:r>
              <a:rPr lang="sv-SE" dirty="0" err="1"/>
              <a:t>e.g</a:t>
            </a:r>
            <a:r>
              <a:rPr lang="sv-SE" dirty="0"/>
              <a:t> </a:t>
            </a:r>
            <a:r>
              <a:rPr lang="sv-SE" dirty="0" err="1"/>
              <a:t>pleural</a:t>
            </a:r>
            <a:r>
              <a:rPr lang="sv-SE" dirty="0"/>
              <a:t> </a:t>
            </a:r>
            <a:r>
              <a:rPr lang="sv-SE" dirty="0" err="1"/>
              <a:t>effusion</a:t>
            </a:r>
            <a:r>
              <a:rPr lang="sv-SE" dirty="0"/>
              <a:t>, </a:t>
            </a:r>
            <a:r>
              <a:rPr lang="sv-SE" dirty="0" err="1"/>
              <a:t>pneumonia</a:t>
            </a:r>
            <a:r>
              <a:rPr lang="sv-SE" dirty="0"/>
              <a:t>, </a:t>
            </a:r>
            <a:r>
              <a:rPr lang="sv-SE" dirty="0" err="1"/>
              <a:t>hemothorax</a:t>
            </a:r>
            <a:r>
              <a:rPr lang="sv-SE" dirty="0"/>
              <a:t>)</a:t>
            </a:r>
          </a:p>
          <a:p>
            <a:r>
              <a:rPr lang="sv-SE" dirty="0" err="1"/>
              <a:t>Respiratory</a:t>
            </a:r>
            <a:r>
              <a:rPr lang="sv-SE" dirty="0"/>
              <a:t> rate – </a:t>
            </a:r>
            <a:r>
              <a:rPr lang="sv-SE" dirty="0" err="1"/>
              <a:t>very</a:t>
            </a:r>
            <a:r>
              <a:rPr lang="sv-SE" dirty="0"/>
              <a:t> </a:t>
            </a:r>
            <a:r>
              <a:rPr lang="sv-SE" dirty="0" err="1"/>
              <a:t>important</a:t>
            </a:r>
            <a:r>
              <a:rPr lang="sv-SE" dirty="0"/>
              <a:t> marker for </a:t>
            </a:r>
            <a:r>
              <a:rPr lang="sv-SE" dirty="0" err="1"/>
              <a:t>severe</a:t>
            </a:r>
            <a:r>
              <a:rPr lang="sv-SE" dirty="0"/>
              <a:t> </a:t>
            </a:r>
            <a:r>
              <a:rPr lang="sv-SE" dirty="0" err="1"/>
              <a:t>illness</a:t>
            </a:r>
            <a:r>
              <a:rPr lang="sv-SE" dirty="0"/>
              <a:t>!</a:t>
            </a:r>
          </a:p>
          <a:p>
            <a:r>
              <a:rPr lang="sv-SE" dirty="0"/>
              <a:t>SaO2!</a:t>
            </a: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70192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3282B3-4F89-55DC-3BCA-4E01F6041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Breathing</a:t>
            </a:r>
            <a:r>
              <a:rPr lang="sv-SE" dirty="0"/>
              <a:t> - Interventions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0334F9-AA6F-EED6-B174-1EC949AA6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err="1"/>
              <a:t>Give</a:t>
            </a:r>
            <a:r>
              <a:rPr lang="sv-SE" dirty="0"/>
              <a:t> oxygen </a:t>
            </a:r>
            <a:r>
              <a:rPr lang="sv-SE" dirty="0" err="1"/>
              <a:t>if</a:t>
            </a:r>
            <a:r>
              <a:rPr lang="sv-SE" dirty="0"/>
              <a:t> not </a:t>
            </a:r>
            <a:r>
              <a:rPr lang="sv-SE" dirty="0" err="1"/>
              <a:t>already</a:t>
            </a:r>
            <a:r>
              <a:rPr lang="sv-SE" dirty="0"/>
              <a:t> </a:t>
            </a:r>
            <a:r>
              <a:rPr lang="sv-SE" dirty="0" err="1"/>
              <a:t>started</a:t>
            </a:r>
            <a:endParaRPr lang="sv-SE" dirty="0"/>
          </a:p>
          <a:p>
            <a:r>
              <a:rPr lang="sv-SE" dirty="0" err="1"/>
              <a:t>Severe</a:t>
            </a:r>
            <a:r>
              <a:rPr lang="sv-SE" dirty="0"/>
              <a:t> </a:t>
            </a:r>
            <a:r>
              <a:rPr lang="sv-SE" dirty="0" err="1"/>
              <a:t>obstructivity</a:t>
            </a:r>
            <a:r>
              <a:rPr lang="sv-SE" dirty="0"/>
              <a:t> </a:t>
            </a:r>
            <a:r>
              <a:rPr lang="sv-SE" dirty="0">
                <a:sym typeface="Wingdings" pitchFamily="2" charset="2"/>
              </a:rPr>
              <a:t> i</a:t>
            </a:r>
            <a:r>
              <a:rPr lang="sv-SE" dirty="0"/>
              <a:t>nhalations, </a:t>
            </a:r>
            <a:r>
              <a:rPr lang="sv-SE" dirty="0" err="1"/>
              <a:t>if</a:t>
            </a:r>
            <a:r>
              <a:rPr lang="sv-SE" dirty="0"/>
              <a:t> not </a:t>
            </a:r>
            <a:r>
              <a:rPr lang="sv-SE" dirty="0" err="1"/>
              <a:t>available</a:t>
            </a:r>
            <a:r>
              <a:rPr lang="sv-SE" dirty="0"/>
              <a:t> </a:t>
            </a:r>
            <a:r>
              <a:rPr lang="sv-SE" dirty="0" err="1"/>
              <a:t>give</a:t>
            </a:r>
            <a:r>
              <a:rPr lang="sv-SE" dirty="0"/>
              <a:t> </a:t>
            </a:r>
            <a:r>
              <a:rPr lang="sv-SE" dirty="0" err="1"/>
              <a:t>i.v</a:t>
            </a:r>
            <a:r>
              <a:rPr lang="sv-SE" dirty="0"/>
              <a:t> steroids. Adrenaline </a:t>
            </a:r>
            <a:r>
              <a:rPr lang="sv-SE" dirty="0" err="1"/>
              <a:t>i.m</a:t>
            </a: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 </a:t>
            </a:r>
            <a:r>
              <a:rPr lang="sv-SE" dirty="0" err="1"/>
              <a:t>suspected</a:t>
            </a:r>
            <a:r>
              <a:rPr lang="sv-SE" dirty="0"/>
              <a:t> </a:t>
            </a:r>
            <a:r>
              <a:rPr lang="sv-SE" dirty="0" err="1"/>
              <a:t>anafylactic</a:t>
            </a:r>
            <a:r>
              <a:rPr lang="sv-SE" dirty="0"/>
              <a:t> </a:t>
            </a:r>
            <a:r>
              <a:rPr lang="sv-SE" dirty="0" err="1"/>
              <a:t>shock</a:t>
            </a:r>
            <a:endParaRPr lang="sv-SE" dirty="0"/>
          </a:p>
          <a:p>
            <a:r>
              <a:rPr lang="sv-SE" dirty="0" err="1"/>
              <a:t>Respiratory</a:t>
            </a:r>
            <a:r>
              <a:rPr lang="sv-SE" dirty="0"/>
              <a:t> distress – </a:t>
            </a:r>
            <a:r>
              <a:rPr lang="sv-SE" dirty="0" err="1"/>
              <a:t>help</a:t>
            </a:r>
            <a:r>
              <a:rPr lang="sv-SE" dirty="0"/>
              <a:t> patient to </a:t>
            </a:r>
            <a:r>
              <a:rPr lang="sv-SE" dirty="0" err="1"/>
              <a:t>sit</a:t>
            </a:r>
            <a:r>
              <a:rPr lang="sv-SE" dirty="0"/>
              <a:t> </a:t>
            </a:r>
            <a:r>
              <a:rPr lang="sv-SE" dirty="0" err="1"/>
              <a:t>up</a:t>
            </a:r>
            <a:r>
              <a:rPr lang="sv-SE" dirty="0"/>
              <a:t> at 30 </a:t>
            </a:r>
            <a:r>
              <a:rPr lang="sv-SE" dirty="0" err="1"/>
              <a:t>degree</a:t>
            </a:r>
            <a:r>
              <a:rPr lang="sv-SE" dirty="0"/>
              <a:t> </a:t>
            </a:r>
            <a:r>
              <a:rPr lang="sv-SE" dirty="0" err="1"/>
              <a:t>angle</a:t>
            </a: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 </a:t>
            </a:r>
            <a:r>
              <a:rPr lang="sv-SE" dirty="0" err="1"/>
              <a:t>possible</a:t>
            </a:r>
            <a:r>
              <a:rPr lang="sv-SE" dirty="0"/>
              <a:t>, </a:t>
            </a:r>
            <a:r>
              <a:rPr lang="sv-SE" dirty="0" err="1"/>
              <a:t>eases</a:t>
            </a:r>
            <a:r>
              <a:rPr lang="sv-SE" dirty="0"/>
              <a:t> </a:t>
            </a:r>
            <a:r>
              <a:rPr lang="sv-SE" dirty="0" err="1"/>
              <a:t>breathing</a:t>
            </a:r>
            <a:endParaRPr lang="sv-SE" dirty="0"/>
          </a:p>
          <a:p>
            <a:r>
              <a:rPr lang="sv-SE" dirty="0" err="1"/>
              <a:t>Suction</a:t>
            </a: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 </a:t>
            </a:r>
            <a:r>
              <a:rPr lang="sv-SE" dirty="0" err="1"/>
              <a:t>needed</a:t>
            </a:r>
            <a:endParaRPr lang="sv-SE" dirty="0"/>
          </a:p>
          <a:p>
            <a:r>
              <a:rPr lang="sv-SE" dirty="0"/>
              <a:t>(</a:t>
            </a:r>
            <a:r>
              <a:rPr lang="sv-SE" dirty="0" err="1"/>
              <a:t>respiratory</a:t>
            </a:r>
            <a:r>
              <a:rPr lang="sv-SE" dirty="0"/>
              <a:t> </a:t>
            </a:r>
            <a:r>
              <a:rPr lang="sv-SE" dirty="0" err="1"/>
              <a:t>failure</a:t>
            </a:r>
            <a:r>
              <a:rPr lang="sv-SE" dirty="0"/>
              <a:t> </a:t>
            </a:r>
            <a:r>
              <a:rPr lang="sv-SE" dirty="0" err="1"/>
              <a:t>due</a:t>
            </a:r>
            <a:r>
              <a:rPr lang="sv-SE" dirty="0"/>
              <a:t> to </a:t>
            </a:r>
            <a:r>
              <a:rPr lang="sv-SE" dirty="0" err="1"/>
              <a:t>decompensated</a:t>
            </a:r>
            <a:r>
              <a:rPr lang="sv-SE" dirty="0"/>
              <a:t> </a:t>
            </a:r>
            <a:r>
              <a:rPr lang="sv-SE" dirty="0" err="1"/>
              <a:t>heart</a:t>
            </a:r>
            <a:r>
              <a:rPr lang="sv-SE" dirty="0"/>
              <a:t> </a:t>
            </a:r>
            <a:r>
              <a:rPr lang="sv-SE" dirty="0" err="1"/>
              <a:t>failure</a:t>
            </a:r>
            <a:r>
              <a:rPr lang="sv-SE" dirty="0"/>
              <a:t> and </a:t>
            </a:r>
            <a:r>
              <a:rPr lang="sv-SE" dirty="0" err="1"/>
              <a:t>pulmonary</a:t>
            </a:r>
            <a:r>
              <a:rPr lang="sv-SE" dirty="0"/>
              <a:t> </a:t>
            </a:r>
            <a:r>
              <a:rPr lang="sv-SE" dirty="0" err="1"/>
              <a:t>oedema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</a:t>
            </a:r>
            <a:r>
              <a:rPr lang="sv-SE" dirty="0" err="1"/>
              <a:t>most</a:t>
            </a:r>
            <a:r>
              <a:rPr lang="sv-SE" dirty="0"/>
              <a:t> </a:t>
            </a:r>
            <a:r>
              <a:rPr lang="sv-SE" dirty="0" err="1"/>
              <a:t>likely</a:t>
            </a:r>
            <a:r>
              <a:rPr lang="sv-SE" dirty="0"/>
              <a:t> </a:t>
            </a:r>
            <a:r>
              <a:rPr lang="sv-SE" dirty="0" err="1"/>
              <a:t>need</a:t>
            </a:r>
            <a:r>
              <a:rPr lang="sv-SE" dirty="0"/>
              <a:t> </a:t>
            </a:r>
            <a:r>
              <a:rPr lang="sv-SE" dirty="0" err="1"/>
              <a:t>e.g</a:t>
            </a:r>
            <a:r>
              <a:rPr lang="sv-SE" dirty="0"/>
              <a:t> </a:t>
            </a:r>
            <a:r>
              <a:rPr lang="sv-SE" dirty="0" err="1"/>
              <a:t>frusemide</a:t>
            </a:r>
            <a:r>
              <a:rPr lang="sv-SE" dirty="0"/>
              <a:t>, </a:t>
            </a:r>
            <a:r>
              <a:rPr lang="sv-SE" dirty="0" err="1"/>
              <a:t>however</a:t>
            </a:r>
            <a:r>
              <a:rPr lang="sv-SE" dirty="0"/>
              <a:t> bare in mind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haven’t</a:t>
            </a:r>
            <a:r>
              <a:rPr lang="sv-SE" dirty="0"/>
              <a:t> </a:t>
            </a:r>
            <a:r>
              <a:rPr lang="sv-SE" dirty="0" err="1"/>
              <a:t>checked</a:t>
            </a:r>
            <a:r>
              <a:rPr lang="sv-SE" dirty="0"/>
              <a:t> the </a:t>
            </a:r>
            <a:r>
              <a:rPr lang="sv-SE" dirty="0" err="1"/>
              <a:t>pulse</a:t>
            </a:r>
            <a:r>
              <a:rPr lang="sv-SE" dirty="0"/>
              <a:t> and BP </a:t>
            </a:r>
            <a:r>
              <a:rPr lang="sv-SE" dirty="0" err="1"/>
              <a:t>yet</a:t>
            </a:r>
            <a:r>
              <a:rPr lang="sv-S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8394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3B55A5-A348-B45E-D728-48BFE81AE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Circulation</a:t>
            </a:r>
            <a:r>
              <a:rPr lang="sv-SE" dirty="0"/>
              <a:t> - Examination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A801FC1-8DBF-8F15-C7C5-C1E61317F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In </a:t>
            </a:r>
            <a:r>
              <a:rPr lang="sv-SE" dirty="0" err="1"/>
              <a:t>both</a:t>
            </a:r>
            <a:r>
              <a:rPr lang="sv-SE" dirty="0"/>
              <a:t> </a:t>
            </a:r>
            <a:r>
              <a:rPr lang="sv-SE" dirty="0" err="1"/>
              <a:t>surgical</a:t>
            </a:r>
            <a:r>
              <a:rPr lang="sv-SE" dirty="0"/>
              <a:t> and </a:t>
            </a:r>
            <a:r>
              <a:rPr lang="sv-SE" dirty="0" err="1"/>
              <a:t>medical</a:t>
            </a:r>
            <a:r>
              <a:rPr lang="sv-SE" dirty="0"/>
              <a:t> </a:t>
            </a:r>
            <a:r>
              <a:rPr lang="sv-SE" dirty="0" err="1"/>
              <a:t>emergencies</a:t>
            </a:r>
            <a:r>
              <a:rPr lang="sv-SE" dirty="0"/>
              <a:t>, a </a:t>
            </a:r>
            <a:r>
              <a:rPr lang="sv-SE" dirty="0" err="1"/>
              <a:t>low</a:t>
            </a:r>
            <a:r>
              <a:rPr lang="sv-SE" dirty="0"/>
              <a:t> </a:t>
            </a:r>
            <a:r>
              <a:rPr lang="sv-SE" dirty="0" err="1"/>
              <a:t>blood</a:t>
            </a:r>
            <a:r>
              <a:rPr lang="sv-SE" dirty="0"/>
              <a:t> </a:t>
            </a:r>
            <a:r>
              <a:rPr lang="sv-SE" dirty="0" err="1"/>
              <a:t>pressure</a:t>
            </a:r>
            <a:r>
              <a:rPr lang="sv-SE" dirty="0"/>
              <a:t> is </a:t>
            </a:r>
            <a:r>
              <a:rPr lang="sv-SE" dirty="0" err="1"/>
              <a:t>considered</a:t>
            </a:r>
            <a:r>
              <a:rPr lang="sv-SE" dirty="0"/>
              <a:t> to be </a:t>
            </a:r>
            <a:r>
              <a:rPr lang="sv-SE" dirty="0" err="1"/>
              <a:t>hypovolemic</a:t>
            </a:r>
            <a:r>
              <a:rPr lang="sv-SE" dirty="0"/>
              <a:t> </a:t>
            </a:r>
            <a:r>
              <a:rPr lang="sv-SE" dirty="0" err="1"/>
              <a:t>until</a:t>
            </a:r>
            <a:r>
              <a:rPr lang="sv-SE" dirty="0"/>
              <a:t> proven </a:t>
            </a:r>
            <a:r>
              <a:rPr lang="sv-SE" dirty="0" err="1"/>
              <a:t>otherwise</a:t>
            </a:r>
            <a:r>
              <a:rPr lang="sv-SE" dirty="0"/>
              <a:t> </a:t>
            </a:r>
          </a:p>
          <a:p>
            <a:r>
              <a:rPr lang="sv-SE" dirty="0"/>
              <a:t>Look and </a:t>
            </a:r>
            <a:r>
              <a:rPr lang="sv-SE" dirty="0" err="1"/>
              <a:t>feel</a:t>
            </a:r>
            <a:endParaRPr lang="sv-SE" dirty="0"/>
          </a:p>
          <a:p>
            <a:pPr lvl="1"/>
            <a:r>
              <a:rPr lang="sv-SE" dirty="0"/>
              <a:t>Cold </a:t>
            </a:r>
            <a:r>
              <a:rPr lang="sv-SE" dirty="0" err="1"/>
              <a:t>extremities</a:t>
            </a:r>
            <a:r>
              <a:rPr lang="sv-SE" dirty="0"/>
              <a:t>? Pale? </a:t>
            </a:r>
            <a:r>
              <a:rPr lang="sv-SE" dirty="0" err="1"/>
              <a:t>Sweaty</a:t>
            </a:r>
            <a:r>
              <a:rPr lang="sv-SE" dirty="0"/>
              <a:t>/</a:t>
            </a:r>
            <a:r>
              <a:rPr lang="sv-SE" dirty="0" err="1"/>
              <a:t>clammy</a:t>
            </a:r>
            <a:r>
              <a:rPr lang="sv-SE" dirty="0"/>
              <a:t> to the touch? Pale </a:t>
            </a:r>
            <a:r>
              <a:rPr lang="sv-SE" dirty="0" err="1"/>
              <a:t>conjunctivae</a:t>
            </a:r>
            <a:r>
              <a:rPr lang="sv-SE" dirty="0"/>
              <a:t>?</a:t>
            </a:r>
          </a:p>
          <a:p>
            <a:pPr lvl="1"/>
            <a:r>
              <a:rPr lang="sv-SE" dirty="0"/>
              <a:t>Distal </a:t>
            </a:r>
            <a:r>
              <a:rPr lang="sv-SE" dirty="0" err="1"/>
              <a:t>pulses</a:t>
            </a:r>
            <a:r>
              <a:rPr lang="sv-SE" dirty="0"/>
              <a:t> – palpable? </a:t>
            </a:r>
            <a:r>
              <a:rPr lang="sv-SE" dirty="0" err="1"/>
              <a:t>Symmetrical</a:t>
            </a:r>
            <a:r>
              <a:rPr lang="sv-SE" dirty="0"/>
              <a:t>? (A palpable radial </a:t>
            </a:r>
            <a:r>
              <a:rPr lang="sv-SE" dirty="0" err="1"/>
              <a:t>pulse</a:t>
            </a:r>
            <a:r>
              <a:rPr lang="sv-SE" dirty="0"/>
              <a:t> </a:t>
            </a:r>
            <a:r>
              <a:rPr lang="sv-SE" dirty="0" err="1"/>
              <a:t>indicates</a:t>
            </a:r>
            <a:r>
              <a:rPr lang="sv-SE" dirty="0"/>
              <a:t> </a:t>
            </a:r>
            <a:r>
              <a:rPr lang="sv-SE" dirty="0" err="1"/>
              <a:t>systolic</a:t>
            </a:r>
            <a:r>
              <a:rPr lang="sv-SE" dirty="0"/>
              <a:t> </a:t>
            </a:r>
            <a:r>
              <a:rPr lang="sv-SE" dirty="0" err="1"/>
              <a:t>pressure</a:t>
            </a:r>
            <a:r>
              <a:rPr lang="sv-SE" dirty="0"/>
              <a:t> </a:t>
            </a:r>
            <a:r>
              <a:rPr lang="sv-SE" dirty="0" err="1"/>
              <a:t>above</a:t>
            </a:r>
            <a:r>
              <a:rPr lang="sv-SE" dirty="0"/>
              <a:t> 80 </a:t>
            </a:r>
            <a:r>
              <a:rPr lang="sv-SE" dirty="0" err="1"/>
              <a:t>mmHg</a:t>
            </a:r>
            <a:r>
              <a:rPr lang="sv-SE" dirty="0"/>
              <a:t>)</a:t>
            </a:r>
          </a:p>
          <a:p>
            <a:r>
              <a:rPr lang="sv-SE" dirty="0"/>
              <a:t>CRT (</a:t>
            </a:r>
            <a:r>
              <a:rPr lang="sv-SE" dirty="0" err="1"/>
              <a:t>capillary</a:t>
            </a:r>
            <a:r>
              <a:rPr lang="sv-SE" dirty="0"/>
              <a:t> refill </a:t>
            </a:r>
            <a:r>
              <a:rPr lang="sv-SE" dirty="0" err="1"/>
              <a:t>time</a:t>
            </a:r>
            <a:r>
              <a:rPr lang="sv-SE" dirty="0"/>
              <a:t>) – </a:t>
            </a:r>
            <a:r>
              <a:rPr lang="sv-SE" dirty="0" err="1"/>
              <a:t>put</a:t>
            </a:r>
            <a:r>
              <a:rPr lang="sv-SE" dirty="0"/>
              <a:t> </a:t>
            </a:r>
            <a:r>
              <a:rPr lang="sv-SE" dirty="0" err="1"/>
              <a:t>gentle</a:t>
            </a:r>
            <a:r>
              <a:rPr lang="sv-SE" dirty="0"/>
              <a:t> </a:t>
            </a:r>
            <a:r>
              <a:rPr lang="sv-SE" dirty="0" err="1"/>
              <a:t>pressure</a:t>
            </a:r>
            <a:r>
              <a:rPr lang="sv-SE" dirty="0"/>
              <a:t> on </a:t>
            </a:r>
            <a:r>
              <a:rPr lang="sv-SE" dirty="0" err="1"/>
              <a:t>sternum</a:t>
            </a:r>
            <a:r>
              <a:rPr lang="sv-SE" dirty="0"/>
              <a:t> for </a:t>
            </a:r>
            <a:r>
              <a:rPr lang="sv-SE" dirty="0" err="1"/>
              <a:t>five</a:t>
            </a:r>
            <a:r>
              <a:rPr lang="sv-SE" dirty="0"/>
              <a:t> </a:t>
            </a:r>
            <a:r>
              <a:rPr lang="sv-SE" dirty="0" err="1"/>
              <a:t>seconds</a:t>
            </a:r>
            <a:r>
              <a:rPr lang="sv-SE" dirty="0"/>
              <a:t>, </a:t>
            </a:r>
            <a:r>
              <a:rPr lang="sv-SE" dirty="0" err="1"/>
              <a:t>when</a:t>
            </a:r>
            <a:r>
              <a:rPr lang="sv-SE" dirty="0"/>
              <a:t> </a:t>
            </a:r>
            <a:r>
              <a:rPr lang="sv-SE" dirty="0" err="1"/>
              <a:t>let</a:t>
            </a:r>
            <a:r>
              <a:rPr lang="sv-SE" dirty="0"/>
              <a:t> go the skin </a:t>
            </a:r>
            <a:r>
              <a:rPr lang="sv-SE" dirty="0" err="1"/>
              <a:t>should</a:t>
            </a:r>
            <a:r>
              <a:rPr lang="sv-SE" dirty="0"/>
              <a:t> </a:t>
            </a:r>
            <a:r>
              <a:rPr lang="sv-SE" dirty="0" err="1"/>
              <a:t>return</a:t>
            </a:r>
            <a:r>
              <a:rPr lang="sv-SE" dirty="0"/>
              <a:t> to normal color </a:t>
            </a:r>
            <a:r>
              <a:rPr lang="sv-SE" dirty="0" err="1"/>
              <a:t>within</a:t>
            </a:r>
            <a:r>
              <a:rPr lang="sv-SE" dirty="0"/>
              <a:t> 2 </a:t>
            </a:r>
            <a:r>
              <a:rPr lang="sv-SE" dirty="0" err="1"/>
              <a:t>seconds</a:t>
            </a:r>
            <a:r>
              <a:rPr lang="sv-SE" dirty="0"/>
              <a:t> – </a:t>
            </a:r>
            <a:r>
              <a:rPr lang="sv-SE" dirty="0" err="1"/>
              <a:t>any</a:t>
            </a:r>
            <a:r>
              <a:rPr lang="sv-SE" dirty="0"/>
              <a:t> </a:t>
            </a:r>
            <a:r>
              <a:rPr lang="sv-SE" dirty="0" err="1"/>
              <a:t>longer</a:t>
            </a:r>
            <a:r>
              <a:rPr lang="sv-SE" dirty="0"/>
              <a:t> is </a:t>
            </a:r>
            <a:r>
              <a:rPr lang="sv-SE" dirty="0" err="1"/>
              <a:t>sign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decreased</a:t>
            </a:r>
            <a:r>
              <a:rPr lang="sv-SE" dirty="0"/>
              <a:t> </a:t>
            </a:r>
            <a:r>
              <a:rPr lang="sv-SE" dirty="0" err="1"/>
              <a:t>perfusion</a:t>
            </a:r>
            <a:r>
              <a:rPr lang="sv-SE" dirty="0"/>
              <a:t>. </a:t>
            </a:r>
          </a:p>
          <a:p>
            <a:r>
              <a:rPr lang="sv-SE" dirty="0" err="1"/>
              <a:t>Blood</a:t>
            </a:r>
            <a:r>
              <a:rPr lang="sv-SE" dirty="0"/>
              <a:t> </a:t>
            </a:r>
            <a:r>
              <a:rPr lang="sv-SE" dirty="0" err="1"/>
              <a:t>pressure</a:t>
            </a:r>
            <a:r>
              <a:rPr lang="sv-SE" dirty="0"/>
              <a:t>, </a:t>
            </a:r>
            <a:r>
              <a:rPr lang="sv-SE" dirty="0" err="1"/>
              <a:t>pulse</a:t>
            </a:r>
            <a:r>
              <a:rPr lang="sv-SE" dirty="0"/>
              <a:t> (</a:t>
            </a:r>
            <a:r>
              <a:rPr lang="sv-SE" dirty="0" err="1"/>
              <a:t>young</a:t>
            </a:r>
            <a:r>
              <a:rPr lang="sv-SE" dirty="0"/>
              <a:t> </a:t>
            </a:r>
            <a:r>
              <a:rPr lang="sv-SE" dirty="0" err="1"/>
              <a:t>individuals</a:t>
            </a:r>
            <a:r>
              <a:rPr lang="sv-SE" dirty="0"/>
              <a:t>, </a:t>
            </a:r>
            <a:r>
              <a:rPr lang="sv-SE" dirty="0" err="1"/>
              <a:t>especially</a:t>
            </a:r>
            <a:r>
              <a:rPr lang="sv-SE" dirty="0"/>
              <a:t> </a:t>
            </a:r>
            <a:r>
              <a:rPr lang="sv-SE" dirty="0" err="1"/>
              <a:t>children</a:t>
            </a:r>
            <a:r>
              <a:rPr lang="sv-SE" dirty="0"/>
              <a:t>, </a:t>
            </a:r>
            <a:r>
              <a:rPr lang="sv-SE" dirty="0" err="1"/>
              <a:t>can</a:t>
            </a:r>
            <a:r>
              <a:rPr lang="sv-SE" dirty="0"/>
              <a:t> </a:t>
            </a:r>
            <a:r>
              <a:rPr lang="sv-SE" dirty="0" err="1"/>
              <a:t>compensate</a:t>
            </a:r>
            <a:r>
              <a:rPr lang="sv-SE" dirty="0"/>
              <a:t> long </a:t>
            </a:r>
            <a:r>
              <a:rPr lang="sv-SE" dirty="0" err="1"/>
              <a:t>before</a:t>
            </a:r>
            <a:r>
              <a:rPr lang="sv-SE" dirty="0"/>
              <a:t> BP </a:t>
            </a:r>
            <a:r>
              <a:rPr lang="sv-SE" dirty="0" err="1"/>
              <a:t>decreases</a:t>
            </a:r>
            <a:r>
              <a:rPr lang="sv-SE" dirty="0"/>
              <a:t> – </a:t>
            </a:r>
            <a:r>
              <a:rPr lang="sv-SE" dirty="0" err="1"/>
              <a:t>low</a:t>
            </a:r>
            <a:r>
              <a:rPr lang="sv-SE" dirty="0"/>
              <a:t> BP in </a:t>
            </a:r>
            <a:r>
              <a:rPr lang="sv-SE" dirty="0" err="1"/>
              <a:t>these</a:t>
            </a:r>
            <a:r>
              <a:rPr lang="sv-SE" dirty="0"/>
              <a:t> patients is a marker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severe</a:t>
            </a:r>
            <a:r>
              <a:rPr lang="sv-SE" dirty="0"/>
              <a:t> </a:t>
            </a:r>
            <a:r>
              <a:rPr lang="sv-SE" dirty="0" err="1"/>
              <a:t>shock</a:t>
            </a:r>
            <a:r>
              <a:rPr lang="sv-SE" dirty="0"/>
              <a:t>!)</a:t>
            </a:r>
          </a:p>
          <a:p>
            <a:r>
              <a:rPr lang="sv-SE" dirty="0" err="1"/>
              <a:t>Cardiac</a:t>
            </a:r>
            <a:r>
              <a:rPr lang="sv-SE" dirty="0"/>
              <a:t> </a:t>
            </a:r>
            <a:r>
              <a:rPr lang="sv-SE" dirty="0" err="1"/>
              <a:t>auscultation</a:t>
            </a:r>
            <a:r>
              <a:rPr lang="sv-SE" dirty="0"/>
              <a:t> – reg./</a:t>
            </a:r>
            <a:r>
              <a:rPr lang="sv-SE" dirty="0" err="1"/>
              <a:t>irreg</a:t>
            </a:r>
            <a:r>
              <a:rPr lang="sv-SE" dirty="0"/>
              <a:t>.? </a:t>
            </a:r>
            <a:r>
              <a:rPr lang="sv-SE" dirty="0" err="1"/>
              <a:t>Heart</a:t>
            </a:r>
            <a:r>
              <a:rPr lang="sv-SE" dirty="0"/>
              <a:t> </a:t>
            </a:r>
            <a:r>
              <a:rPr lang="sv-SE" dirty="0" err="1"/>
              <a:t>murmur</a:t>
            </a:r>
            <a:r>
              <a:rPr lang="sv-S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01044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56C47C-F893-9659-1C8B-53DCA765E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Circulation</a:t>
            </a:r>
            <a:r>
              <a:rPr lang="sv-SE" dirty="0"/>
              <a:t> – Examination, </a:t>
            </a:r>
            <a:r>
              <a:rPr lang="sv-SE" dirty="0" err="1"/>
              <a:t>continued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2BA932E-15D1-6522-EB58-BDDD9026A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251"/>
          </a:xfrm>
        </p:spPr>
        <p:txBody>
          <a:bodyPr>
            <a:normAutofit/>
          </a:bodyPr>
          <a:lstStyle/>
          <a:p>
            <a:r>
              <a:rPr lang="sv-SE" dirty="0" err="1"/>
              <a:t>Suspected</a:t>
            </a:r>
            <a:r>
              <a:rPr lang="sv-SE" dirty="0"/>
              <a:t> bleeding? ”On the </a:t>
            </a:r>
            <a:r>
              <a:rPr lang="sv-SE" dirty="0" err="1"/>
              <a:t>floor</a:t>
            </a:r>
            <a:r>
              <a:rPr lang="sv-SE" dirty="0"/>
              <a:t> and </a:t>
            </a:r>
            <a:r>
              <a:rPr lang="sv-SE" dirty="0" err="1"/>
              <a:t>four</a:t>
            </a:r>
            <a:r>
              <a:rPr lang="sv-SE" dirty="0"/>
              <a:t> </a:t>
            </a:r>
            <a:r>
              <a:rPr lang="sv-SE" dirty="0" err="1"/>
              <a:t>more</a:t>
            </a:r>
            <a:r>
              <a:rPr lang="sv-SE" dirty="0"/>
              <a:t>”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what</a:t>
            </a:r>
            <a:r>
              <a:rPr lang="sv-SE" dirty="0"/>
              <a:t> </a:t>
            </a:r>
            <a:r>
              <a:rPr lang="sv-SE" dirty="0" err="1"/>
              <a:t>causes</a:t>
            </a:r>
            <a:r>
              <a:rPr lang="sv-SE" dirty="0"/>
              <a:t> the </a:t>
            </a:r>
            <a:r>
              <a:rPr lang="sv-SE" dirty="0" err="1"/>
              <a:t>biggest</a:t>
            </a:r>
            <a:r>
              <a:rPr lang="sv-SE" dirty="0"/>
              <a:t> hemorrhages</a:t>
            </a:r>
            <a:endParaRPr lang="sv-SE" dirty="0">
              <a:sym typeface="Wingdings" pitchFamily="2" charset="2"/>
            </a:endParaRPr>
          </a:p>
          <a:p>
            <a:pPr lvl="1"/>
            <a:r>
              <a:rPr lang="sv-SE" i="1" dirty="0" err="1">
                <a:sym typeface="Wingdings" pitchFamily="2" charset="2"/>
              </a:rPr>
              <a:t>Open</a:t>
            </a:r>
            <a:r>
              <a:rPr lang="sv-SE" i="1" dirty="0">
                <a:sym typeface="Wingdings" pitchFamily="2" charset="2"/>
              </a:rPr>
              <a:t> </a:t>
            </a:r>
            <a:r>
              <a:rPr lang="sv-SE" i="1" dirty="0" err="1">
                <a:sym typeface="Wingdings" pitchFamily="2" charset="2"/>
              </a:rPr>
              <a:t>wounds</a:t>
            </a:r>
            <a:r>
              <a:rPr lang="sv-SE" i="1" dirty="0">
                <a:sym typeface="Wingdings" pitchFamily="2" charset="2"/>
              </a:rPr>
              <a:t> </a:t>
            </a:r>
            <a:r>
              <a:rPr lang="sv-SE" dirty="0">
                <a:sym typeface="Wingdings" pitchFamily="2" charset="2"/>
              </a:rPr>
              <a:t>bleeding </a:t>
            </a:r>
            <a:r>
              <a:rPr lang="sv-SE" dirty="0" err="1">
                <a:sym typeface="Wingdings" pitchFamily="2" charset="2"/>
              </a:rPr>
              <a:t>out</a:t>
            </a:r>
            <a:r>
              <a:rPr lang="sv-SE" dirty="0">
                <a:sym typeface="Wingdings" pitchFamily="2" charset="2"/>
              </a:rPr>
              <a:t> on the </a:t>
            </a:r>
            <a:r>
              <a:rPr lang="sv-SE" dirty="0" err="1">
                <a:sym typeface="Wingdings" pitchFamily="2" charset="2"/>
              </a:rPr>
              <a:t>floor</a:t>
            </a:r>
            <a:r>
              <a:rPr lang="sv-SE" dirty="0">
                <a:sym typeface="Wingdings" pitchFamily="2" charset="2"/>
              </a:rPr>
              <a:t> </a:t>
            </a:r>
          </a:p>
          <a:p>
            <a:pPr lvl="1"/>
            <a:r>
              <a:rPr lang="sv-SE" i="1" dirty="0" err="1">
                <a:sym typeface="Wingdings" pitchFamily="2" charset="2"/>
              </a:rPr>
              <a:t>Intrathoracic</a:t>
            </a:r>
            <a:r>
              <a:rPr lang="sv-SE" dirty="0">
                <a:sym typeface="Wingdings" pitchFamily="2" charset="2"/>
              </a:rPr>
              <a:t>, </a:t>
            </a:r>
            <a:r>
              <a:rPr lang="sv-SE" dirty="0" err="1">
                <a:sym typeface="Wingdings" pitchFamily="2" charset="2"/>
              </a:rPr>
              <a:t>e.g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hemothorax</a:t>
            </a:r>
            <a:r>
              <a:rPr lang="sv-SE" dirty="0">
                <a:sym typeface="Wingdings" pitchFamily="2" charset="2"/>
              </a:rPr>
              <a:t> – </a:t>
            </a:r>
            <a:r>
              <a:rPr lang="sv-SE" dirty="0" err="1">
                <a:sym typeface="Wingdings" pitchFamily="2" charset="2"/>
              </a:rPr>
              <a:t>reduced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breath</a:t>
            </a:r>
            <a:r>
              <a:rPr lang="sv-SE" dirty="0">
                <a:sym typeface="Wingdings" pitchFamily="2" charset="2"/>
              </a:rPr>
              <a:t> sounds? </a:t>
            </a:r>
            <a:r>
              <a:rPr lang="sv-SE" dirty="0" err="1">
                <a:sym typeface="Wingdings" pitchFamily="2" charset="2"/>
              </a:rPr>
              <a:t>Hyposonor</a:t>
            </a:r>
            <a:r>
              <a:rPr lang="sv-SE" dirty="0">
                <a:sym typeface="Wingdings" pitchFamily="2" charset="2"/>
              </a:rPr>
              <a:t> percussion? </a:t>
            </a:r>
            <a:r>
              <a:rPr lang="sv-SE" dirty="0" err="1">
                <a:sym typeface="Wingdings" pitchFamily="2" charset="2"/>
              </a:rPr>
              <a:t>Bruises</a:t>
            </a:r>
            <a:r>
              <a:rPr lang="sv-SE" dirty="0">
                <a:sym typeface="Wingdings" pitchFamily="2" charset="2"/>
              </a:rPr>
              <a:t>?</a:t>
            </a:r>
          </a:p>
          <a:p>
            <a:pPr lvl="1"/>
            <a:r>
              <a:rPr lang="sv-SE" i="1" dirty="0">
                <a:sym typeface="Wingdings" pitchFamily="2" charset="2"/>
              </a:rPr>
              <a:t>Abdominal</a:t>
            </a:r>
            <a:r>
              <a:rPr lang="sv-SE" dirty="0">
                <a:sym typeface="Wingdings" pitchFamily="2" charset="2"/>
              </a:rPr>
              <a:t>, </a:t>
            </a:r>
            <a:r>
              <a:rPr lang="sv-SE" dirty="0" err="1">
                <a:sym typeface="Wingdings" pitchFamily="2" charset="2"/>
              </a:rPr>
              <a:t>ie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ruptured</a:t>
            </a:r>
            <a:r>
              <a:rPr lang="sv-SE" dirty="0">
                <a:sym typeface="Wingdings" pitchFamily="2" charset="2"/>
              </a:rPr>
              <a:t> spleen, </a:t>
            </a:r>
            <a:r>
              <a:rPr lang="sv-SE" dirty="0" err="1">
                <a:sym typeface="Wingdings" pitchFamily="2" charset="2"/>
              </a:rPr>
              <a:t>damage</a:t>
            </a:r>
            <a:r>
              <a:rPr lang="sv-SE" dirty="0">
                <a:sym typeface="Wingdings" pitchFamily="2" charset="2"/>
              </a:rPr>
              <a:t> to </a:t>
            </a:r>
            <a:r>
              <a:rPr lang="sv-SE" dirty="0" err="1">
                <a:sym typeface="Wingdings" pitchFamily="2" charset="2"/>
              </a:rPr>
              <a:t>blood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vessels</a:t>
            </a:r>
            <a:r>
              <a:rPr lang="sv-SE" dirty="0">
                <a:sym typeface="Wingdings" pitchFamily="2" charset="2"/>
              </a:rPr>
              <a:t> – Tender on palpation? </a:t>
            </a:r>
            <a:r>
              <a:rPr lang="sv-SE" dirty="0" err="1">
                <a:sym typeface="Wingdings" pitchFamily="2" charset="2"/>
              </a:rPr>
              <a:t>Swollen</a:t>
            </a:r>
            <a:r>
              <a:rPr lang="sv-SE" dirty="0">
                <a:sym typeface="Wingdings" pitchFamily="2" charset="2"/>
              </a:rPr>
              <a:t>? </a:t>
            </a:r>
          </a:p>
          <a:p>
            <a:pPr lvl="1"/>
            <a:r>
              <a:rPr lang="sv-SE" i="1" dirty="0" err="1">
                <a:sym typeface="Wingdings" pitchFamily="2" charset="2"/>
              </a:rPr>
              <a:t>Pelvic</a:t>
            </a:r>
            <a:r>
              <a:rPr lang="sv-SE" i="1" dirty="0">
                <a:sym typeface="Wingdings" pitchFamily="2" charset="2"/>
              </a:rPr>
              <a:t> </a:t>
            </a:r>
            <a:r>
              <a:rPr lang="sv-SE" i="1" dirty="0" err="1">
                <a:sym typeface="Wingdings" pitchFamily="2" charset="2"/>
              </a:rPr>
              <a:t>fracture</a:t>
            </a:r>
            <a:r>
              <a:rPr lang="sv-SE" i="1" dirty="0">
                <a:sym typeface="Wingdings" pitchFamily="2" charset="2"/>
              </a:rPr>
              <a:t> </a:t>
            </a:r>
            <a:r>
              <a:rPr lang="sv-SE" dirty="0">
                <a:sym typeface="Wingdings" pitchFamily="2" charset="2"/>
              </a:rPr>
              <a:t>– </a:t>
            </a:r>
            <a:r>
              <a:rPr lang="sv-SE" dirty="0" err="1">
                <a:sym typeface="Wingdings" pitchFamily="2" charset="2"/>
              </a:rPr>
              <a:t>put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one</a:t>
            </a:r>
            <a:r>
              <a:rPr lang="sv-SE" dirty="0">
                <a:sym typeface="Wingdings" pitchFamily="2" charset="2"/>
              </a:rPr>
              <a:t> hand on </a:t>
            </a:r>
            <a:r>
              <a:rPr lang="sv-SE" dirty="0" err="1">
                <a:sym typeface="Wingdings" pitchFamily="2" charset="2"/>
              </a:rPr>
              <a:t>each</a:t>
            </a:r>
            <a:r>
              <a:rPr lang="sv-SE" dirty="0">
                <a:sym typeface="Wingdings" pitchFamily="2" charset="2"/>
              </a:rPr>
              <a:t> hip </a:t>
            </a:r>
            <a:r>
              <a:rPr lang="sv-SE" dirty="0" err="1">
                <a:sym typeface="Wingdings" pitchFamily="2" charset="2"/>
              </a:rPr>
              <a:t>bone</a:t>
            </a:r>
            <a:r>
              <a:rPr lang="sv-SE" dirty="0">
                <a:sym typeface="Wingdings" pitchFamily="2" charset="2"/>
              </a:rPr>
              <a:t>, </a:t>
            </a:r>
            <a:r>
              <a:rPr lang="sv-SE" dirty="0" err="1">
                <a:sym typeface="Wingdings" pitchFamily="2" charset="2"/>
              </a:rPr>
              <a:t>put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gentle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pressure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downwards</a:t>
            </a:r>
            <a:r>
              <a:rPr lang="sv-SE" dirty="0">
                <a:sym typeface="Wingdings" pitchFamily="2" charset="2"/>
              </a:rPr>
              <a:t> to the bed/</a:t>
            </a:r>
            <a:r>
              <a:rPr lang="sv-SE" dirty="0" err="1">
                <a:sym typeface="Wingdings" pitchFamily="2" charset="2"/>
              </a:rPr>
              <a:t>out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laterally</a:t>
            </a:r>
            <a:r>
              <a:rPr lang="sv-SE" dirty="0">
                <a:sym typeface="Wingdings" pitchFamily="2" charset="2"/>
              </a:rPr>
              <a:t> – </a:t>
            </a:r>
            <a:r>
              <a:rPr lang="sv-SE" dirty="0" err="1">
                <a:sym typeface="Wingdings" pitchFamily="2" charset="2"/>
              </a:rPr>
              <a:t>unstability</a:t>
            </a:r>
            <a:r>
              <a:rPr lang="sv-SE" dirty="0">
                <a:sym typeface="Wingdings" pitchFamily="2" charset="2"/>
              </a:rPr>
              <a:t>? Do NOT </a:t>
            </a:r>
            <a:r>
              <a:rPr lang="sv-SE" dirty="0" err="1">
                <a:sym typeface="Wingdings" pitchFamily="2" charset="2"/>
              </a:rPr>
              <a:t>repeat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if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unstable</a:t>
            </a:r>
            <a:r>
              <a:rPr lang="sv-SE" dirty="0">
                <a:sym typeface="Wingdings" pitchFamily="2" charset="2"/>
              </a:rPr>
              <a:t>, </a:t>
            </a:r>
            <a:r>
              <a:rPr lang="sv-SE" dirty="0" err="1">
                <a:sym typeface="Wingdings" pitchFamily="2" charset="2"/>
              </a:rPr>
              <a:t>can</a:t>
            </a:r>
            <a:r>
              <a:rPr lang="sv-SE" dirty="0">
                <a:sym typeface="Wingdings" pitchFamily="2" charset="2"/>
              </a:rPr>
              <a:t> cause </a:t>
            </a:r>
            <a:r>
              <a:rPr lang="sv-SE" dirty="0" err="1">
                <a:sym typeface="Wingdings" pitchFamily="2" charset="2"/>
              </a:rPr>
              <a:t>more</a:t>
            </a:r>
            <a:r>
              <a:rPr lang="sv-SE" dirty="0">
                <a:sym typeface="Wingdings" pitchFamily="2" charset="2"/>
              </a:rPr>
              <a:t> bleeding – </a:t>
            </a:r>
            <a:r>
              <a:rPr lang="sv-SE" dirty="0" err="1">
                <a:sym typeface="Wingdings" pitchFamily="2" charset="2"/>
              </a:rPr>
              <a:t>tie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sheet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around</a:t>
            </a:r>
            <a:r>
              <a:rPr lang="sv-SE" dirty="0">
                <a:sym typeface="Wingdings" pitchFamily="2" charset="2"/>
              </a:rPr>
              <a:t> hips to </a:t>
            </a:r>
            <a:r>
              <a:rPr lang="sv-SE" dirty="0" err="1">
                <a:sym typeface="Wingdings" pitchFamily="2" charset="2"/>
              </a:rPr>
              <a:t>avoid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further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damage</a:t>
            </a:r>
            <a:r>
              <a:rPr lang="sv-SE" dirty="0">
                <a:sym typeface="Wingdings" pitchFamily="2" charset="2"/>
              </a:rPr>
              <a:t>. </a:t>
            </a:r>
          </a:p>
          <a:p>
            <a:pPr lvl="1"/>
            <a:r>
              <a:rPr lang="sv-SE" i="1" dirty="0" err="1">
                <a:sym typeface="Wingdings" pitchFamily="2" charset="2"/>
              </a:rPr>
              <a:t>Femur</a:t>
            </a:r>
            <a:r>
              <a:rPr lang="sv-SE" i="1" dirty="0">
                <a:sym typeface="Wingdings" pitchFamily="2" charset="2"/>
              </a:rPr>
              <a:t> </a:t>
            </a:r>
            <a:r>
              <a:rPr lang="sv-SE" i="1" dirty="0" err="1">
                <a:sym typeface="Wingdings" pitchFamily="2" charset="2"/>
              </a:rPr>
              <a:t>fracture</a:t>
            </a:r>
            <a:r>
              <a:rPr lang="sv-SE" i="1" dirty="0">
                <a:sym typeface="Wingdings" pitchFamily="2" charset="2"/>
              </a:rPr>
              <a:t> </a:t>
            </a:r>
            <a:r>
              <a:rPr lang="sv-SE" dirty="0">
                <a:sym typeface="Wingdings" pitchFamily="2" charset="2"/>
              </a:rPr>
              <a:t>– </a:t>
            </a:r>
            <a:r>
              <a:rPr lang="sv-SE" dirty="0" err="1">
                <a:sym typeface="Wingdings" pitchFamily="2" charset="2"/>
              </a:rPr>
              <a:t>palpate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thighs</a:t>
            </a:r>
            <a:r>
              <a:rPr lang="sv-SE" dirty="0">
                <a:sym typeface="Wingdings" pitchFamily="2" charset="2"/>
              </a:rPr>
              <a:t> for </a:t>
            </a:r>
            <a:r>
              <a:rPr lang="sv-SE" dirty="0" err="1">
                <a:sym typeface="Wingdings" pitchFamily="2" charset="2"/>
              </a:rPr>
              <a:t>signs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of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femur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fracture</a:t>
            </a:r>
            <a:r>
              <a:rPr lang="sv-SE" dirty="0">
                <a:sym typeface="Wingdings" pitchFamily="2" charset="2"/>
              </a:rPr>
              <a:t>, </a:t>
            </a:r>
            <a:r>
              <a:rPr lang="sv-SE" dirty="0" err="1">
                <a:sym typeface="Wingdings" pitchFamily="2" charset="2"/>
              </a:rPr>
              <a:t>e.g</a:t>
            </a:r>
            <a:r>
              <a:rPr lang="sv-SE" dirty="0">
                <a:sym typeface="Wingdings" pitchFamily="2" charset="2"/>
              </a:rPr>
              <a:t> pain, </a:t>
            </a:r>
            <a:r>
              <a:rPr lang="sv-SE" dirty="0" err="1">
                <a:sym typeface="Wingdings" pitchFamily="2" charset="2"/>
              </a:rPr>
              <a:t>swelling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29834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D3A1A5-4286-9A1D-FDF7-28EA9613D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Pelvic</a:t>
            </a:r>
            <a:r>
              <a:rPr lang="sv-SE" dirty="0"/>
              <a:t> binder </a:t>
            </a:r>
            <a:r>
              <a:rPr lang="sv-SE" dirty="0" err="1"/>
              <a:t>if</a:t>
            </a:r>
            <a:r>
              <a:rPr lang="sv-SE" dirty="0"/>
              <a:t> </a:t>
            </a:r>
            <a:r>
              <a:rPr lang="sv-SE" dirty="0" err="1"/>
              <a:t>suspected</a:t>
            </a:r>
            <a:r>
              <a:rPr lang="sv-SE" dirty="0"/>
              <a:t> </a:t>
            </a:r>
            <a:r>
              <a:rPr lang="sv-SE" dirty="0" err="1"/>
              <a:t>pelvic</a:t>
            </a:r>
            <a:r>
              <a:rPr lang="sv-SE" dirty="0"/>
              <a:t> </a:t>
            </a:r>
            <a:r>
              <a:rPr lang="sv-SE" dirty="0" err="1"/>
              <a:t>fracture</a:t>
            </a:r>
            <a:endParaRPr lang="sv-SE" dirty="0"/>
          </a:p>
        </p:txBody>
      </p:sp>
      <p:pic>
        <p:nvPicPr>
          <p:cNvPr id="5" name="Platshållare för innehåll 4" descr="En bild som visar person, klädsel, finger, handled&#10;&#10;Automatiskt genererad beskrivning">
            <a:extLst>
              <a:ext uri="{FF2B5EF4-FFF2-40B4-BE49-F238E27FC236}">
                <a16:creationId xmlns:a16="http://schemas.microsoft.com/office/drawing/2014/main" id="{85437447-22D9-0935-0F4F-50CC8DADAC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11975" y="1942434"/>
            <a:ext cx="4527403" cy="4351338"/>
          </a:xfr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BC64CB91-E1CC-DF04-6741-9975A9A877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1154" y="2414223"/>
            <a:ext cx="3851787" cy="3461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5989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AAD1C7-FA35-F840-1016-FE3188F52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Circulation</a:t>
            </a:r>
            <a:r>
              <a:rPr lang="sv-SE" dirty="0"/>
              <a:t> - Intervention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1BA3A40-8FA8-D063-EFAE-BC4E3001E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err="1"/>
              <a:t>I.v</a:t>
            </a:r>
            <a:r>
              <a:rPr lang="sv-SE" dirty="0"/>
              <a:t> </a:t>
            </a:r>
            <a:r>
              <a:rPr lang="sv-SE" dirty="0" err="1"/>
              <a:t>cannulae</a:t>
            </a:r>
            <a:r>
              <a:rPr lang="sv-SE" dirty="0"/>
              <a:t> (</a:t>
            </a:r>
            <a:r>
              <a:rPr lang="sv-SE" dirty="0" err="1"/>
              <a:t>large</a:t>
            </a:r>
            <a:r>
              <a:rPr lang="sv-SE" dirty="0"/>
              <a:t> </a:t>
            </a:r>
            <a:r>
              <a:rPr lang="sv-SE" dirty="0" err="1"/>
              <a:t>bore</a:t>
            </a:r>
            <a:r>
              <a:rPr lang="sv-SE" dirty="0"/>
              <a:t>), at </a:t>
            </a:r>
            <a:r>
              <a:rPr lang="sv-SE" dirty="0" err="1"/>
              <a:t>least</a:t>
            </a:r>
            <a:r>
              <a:rPr lang="sv-SE" dirty="0"/>
              <a:t> 2</a:t>
            </a:r>
          </a:p>
          <a:p>
            <a:r>
              <a:rPr lang="sv-SE" dirty="0"/>
              <a:t>Draw </a:t>
            </a:r>
            <a:r>
              <a:rPr lang="sv-SE" dirty="0" err="1"/>
              <a:t>blood</a:t>
            </a:r>
            <a:r>
              <a:rPr lang="sv-SE" dirty="0"/>
              <a:t> for Hb/FHG, </a:t>
            </a:r>
            <a:r>
              <a:rPr lang="sv-SE" dirty="0" err="1"/>
              <a:t>blood</a:t>
            </a:r>
            <a:r>
              <a:rPr lang="sv-SE" dirty="0"/>
              <a:t> </a:t>
            </a:r>
            <a:r>
              <a:rPr lang="sv-SE" dirty="0" err="1"/>
              <a:t>group</a:t>
            </a:r>
            <a:r>
              <a:rPr lang="sv-SE" dirty="0"/>
              <a:t> and crossmatch</a:t>
            </a:r>
          </a:p>
          <a:p>
            <a:r>
              <a:rPr lang="sv-SE" dirty="0"/>
              <a:t>Start </a:t>
            </a:r>
            <a:r>
              <a:rPr lang="sv-SE" dirty="0" err="1"/>
              <a:t>i.v</a:t>
            </a:r>
            <a:r>
              <a:rPr lang="sv-SE" dirty="0"/>
              <a:t> fluids, Ringer-</a:t>
            </a:r>
            <a:r>
              <a:rPr lang="sv-SE" dirty="0" err="1"/>
              <a:t>Lactate</a:t>
            </a:r>
            <a:r>
              <a:rPr lang="sv-SE" dirty="0"/>
              <a:t>. Bolus approx. 500 ml to </a:t>
            </a:r>
            <a:r>
              <a:rPr lang="sv-SE" dirty="0" err="1"/>
              <a:t>adults</a:t>
            </a:r>
            <a:r>
              <a:rPr lang="sv-SE" dirty="0"/>
              <a:t>, 20 ml/kg to </a:t>
            </a:r>
            <a:r>
              <a:rPr lang="sv-SE" dirty="0" err="1"/>
              <a:t>children</a:t>
            </a:r>
            <a:r>
              <a:rPr lang="sv-SE" dirty="0"/>
              <a:t> – </a:t>
            </a:r>
            <a:r>
              <a:rPr lang="sv-SE" dirty="0" err="1"/>
              <a:t>assess</a:t>
            </a:r>
            <a:r>
              <a:rPr lang="sv-SE" dirty="0"/>
              <a:t> </a:t>
            </a:r>
            <a:r>
              <a:rPr lang="sv-SE" dirty="0" err="1"/>
              <a:t>effect</a:t>
            </a:r>
            <a:endParaRPr lang="sv-SE" dirty="0"/>
          </a:p>
          <a:p>
            <a:r>
              <a:rPr lang="sv-SE" dirty="0"/>
              <a:t>If </a:t>
            </a:r>
            <a:r>
              <a:rPr lang="sv-SE" dirty="0" err="1"/>
              <a:t>suspected</a:t>
            </a:r>
            <a:r>
              <a:rPr lang="sv-SE" dirty="0"/>
              <a:t> </a:t>
            </a:r>
            <a:r>
              <a:rPr lang="sv-SE" dirty="0" err="1"/>
              <a:t>severe</a:t>
            </a:r>
            <a:r>
              <a:rPr lang="sv-SE" dirty="0"/>
              <a:t> </a:t>
            </a:r>
            <a:r>
              <a:rPr lang="sv-SE" dirty="0" err="1"/>
              <a:t>anaemia</a:t>
            </a:r>
            <a:r>
              <a:rPr lang="sv-SE" dirty="0"/>
              <a:t> (</a:t>
            </a:r>
            <a:r>
              <a:rPr lang="sv-SE" dirty="0" err="1"/>
              <a:t>e.g</a:t>
            </a:r>
            <a:r>
              <a:rPr lang="sv-SE" dirty="0"/>
              <a:t> </a:t>
            </a:r>
            <a:r>
              <a:rPr lang="sv-SE" dirty="0" err="1"/>
              <a:t>severe</a:t>
            </a:r>
            <a:r>
              <a:rPr lang="sv-SE" dirty="0"/>
              <a:t> malaria) or </a:t>
            </a:r>
            <a:r>
              <a:rPr lang="sv-SE" dirty="0" err="1"/>
              <a:t>large</a:t>
            </a:r>
            <a:r>
              <a:rPr lang="sv-SE" dirty="0"/>
              <a:t> hemorrhage (</a:t>
            </a:r>
            <a:r>
              <a:rPr lang="sv-SE" dirty="0" err="1"/>
              <a:t>e.g</a:t>
            </a:r>
            <a:r>
              <a:rPr lang="sv-SE" dirty="0"/>
              <a:t> trauma) – </a:t>
            </a:r>
            <a:r>
              <a:rPr lang="sv-SE" dirty="0" err="1"/>
              <a:t>give</a:t>
            </a:r>
            <a:r>
              <a:rPr lang="sv-SE" dirty="0"/>
              <a:t> </a:t>
            </a:r>
            <a:r>
              <a:rPr lang="sv-SE" dirty="0" err="1"/>
              <a:t>whole</a:t>
            </a:r>
            <a:r>
              <a:rPr lang="sv-SE" dirty="0"/>
              <a:t> </a:t>
            </a:r>
            <a:r>
              <a:rPr lang="sv-SE" dirty="0" err="1"/>
              <a:t>blood</a:t>
            </a:r>
            <a:r>
              <a:rPr lang="sv-SE" dirty="0"/>
              <a:t> </a:t>
            </a:r>
            <a:r>
              <a:rPr lang="sv-SE" dirty="0" err="1"/>
              <a:t>instead</a:t>
            </a:r>
            <a:r>
              <a:rPr lang="sv-SE" dirty="0"/>
              <a:t> ASAP (RL </a:t>
            </a:r>
            <a:r>
              <a:rPr lang="sv-SE" dirty="0" err="1"/>
              <a:t>will</a:t>
            </a:r>
            <a:r>
              <a:rPr lang="sv-SE" dirty="0"/>
              <a:t> </a:t>
            </a:r>
            <a:r>
              <a:rPr lang="sv-SE" dirty="0" err="1"/>
              <a:t>dilute</a:t>
            </a:r>
            <a:r>
              <a:rPr lang="sv-SE" dirty="0"/>
              <a:t> </a:t>
            </a:r>
            <a:r>
              <a:rPr lang="sv-SE" dirty="0" err="1"/>
              <a:t>blood</a:t>
            </a:r>
            <a:r>
              <a:rPr lang="sv-SE" dirty="0"/>
              <a:t>)</a:t>
            </a:r>
          </a:p>
          <a:p>
            <a:r>
              <a:rPr lang="sv-SE" dirty="0" err="1"/>
              <a:t>Large</a:t>
            </a:r>
            <a:r>
              <a:rPr lang="sv-SE" dirty="0"/>
              <a:t> hemorrhage – </a:t>
            </a:r>
            <a:r>
              <a:rPr lang="sv-SE" dirty="0" err="1"/>
              <a:t>give</a:t>
            </a:r>
            <a:r>
              <a:rPr lang="sv-SE" dirty="0"/>
              <a:t> </a:t>
            </a:r>
            <a:r>
              <a:rPr lang="sv-SE" dirty="0" err="1"/>
              <a:t>tranexamic</a:t>
            </a:r>
            <a:r>
              <a:rPr lang="sv-SE" dirty="0"/>
              <a:t> </a:t>
            </a:r>
            <a:r>
              <a:rPr lang="sv-SE" dirty="0" err="1"/>
              <a:t>acid</a:t>
            </a:r>
            <a:r>
              <a:rPr lang="sv-SE" dirty="0"/>
              <a:t> 1000 mg</a:t>
            </a:r>
          </a:p>
          <a:p>
            <a:r>
              <a:rPr lang="sv-SE" dirty="0" err="1"/>
              <a:t>Large</a:t>
            </a:r>
            <a:r>
              <a:rPr lang="sv-SE" dirty="0"/>
              <a:t> hemorrhage from </a:t>
            </a:r>
            <a:r>
              <a:rPr lang="sv-SE" dirty="0" err="1"/>
              <a:t>extremity</a:t>
            </a:r>
            <a:r>
              <a:rPr lang="sv-SE" dirty="0"/>
              <a:t> – pack </a:t>
            </a:r>
            <a:r>
              <a:rPr lang="sv-SE" dirty="0" err="1"/>
              <a:t>wound</a:t>
            </a:r>
            <a:r>
              <a:rPr lang="sv-SE" dirty="0"/>
              <a:t>, </a:t>
            </a:r>
            <a:r>
              <a:rPr lang="sv-SE" dirty="0" err="1"/>
              <a:t>possibly</a:t>
            </a:r>
            <a:r>
              <a:rPr lang="sv-SE" dirty="0"/>
              <a:t> </a:t>
            </a:r>
            <a:r>
              <a:rPr lang="sv-SE" dirty="0" err="1"/>
              <a:t>tourniquet</a:t>
            </a:r>
            <a:endParaRPr lang="sv-SE" dirty="0"/>
          </a:p>
          <a:p>
            <a:r>
              <a:rPr lang="sv-SE" dirty="0" err="1"/>
              <a:t>Suspected</a:t>
            </a:r>
            <a:r>
              <a:rPr lang="sv-SE" dirty="0"/>
              <a:t> </a:t>
            </a:r>
            <a:r>
              <a:rPr lang="sv-SE" dirty="0" err="1"/>
              <a:t>decompensated</a:t>
            </a:r>
            <a:r>
              <a:rPr lang="sv-SE" dirty="0"/>
              <a:t> </a:t>
            </a:r>
            <a:r>
              <a:rPr lang="sv-SE" dirty="0" err="1"/>
              <a:t>heart</a:t>
            </a:r>
            <a:r>
              <a:rPr lang="sv-SE" dirty="0"/>
              <a:t> </a:t>
            </a:r>
            <a:r>
              <a:rPr lang="sv-SE" dirty="0" err="1"/>
              <a:t>failure</a:t>
            </a:r>
            <a:r>
              <a:rPr lang="sv-SE" dirty="0"/>
              <a:t>, </a:t>
            </a:r>
            <a:r>
              <a:rPr lang="sv-SE" dirty="0" err="1"/>
              <a:t>e.g</a:t>
            </a:r>
            <a:r>
              <a:rPr lang="sv-SE" dirty="0"/>
              <a:t> </a:t>
            </a:r>
            <a:r>
              <a:rPr lang="sv-SE" dirty="0" err="1"/>
              <a:t>pulmonary</a:t>
            </a:r>
            <a:r>
              <a:rPr lang="sv-SE" dirty="0"/>
              <a:t> </a:t>
            </a:r>
            <a:r>
              <a:rPr lang="sv-SE" dirty="0" err="1"/>
              <a:t>oedema</a:t>
            </a:r>
            <a:r>
              <a:rPr lang="sv-SE" dirty="0"/>
              <a:t>, </a:t>
            </a:r>
            <a:r>
              <a:rPr lang="sv-SE" dirty="0" err="1"/>
              <a:t>dyspnoea</a:t>
            </a:r>
            <a:r>
              <a:rPr lang="sv-SE" dirty="0"/>
              <a:t>, </a:t>
            </a:r>
            <a:r>
              <a:rPr lang="sv-SE" dirty="0" err="1"/>
              <a:t>tachycardia</a:t>
            </a:r>
            <a:r>
              <a:rPr lang="sv-SE" dirty="0"/>
              <a:t>, </a:t>
            </a:r>
            <a:r>
              <a:rPr lang="sv-SE" dirty="0" err="1"/>
              <a:t>raised</a:t>
            </a:r>
            <a:r>
              <a:rPr lang="sv-SE" dirty="0"/>
              <a:t> JVP, </a:t>
            </a:r>
            <a:r>
              <a:rPr lang="sv-SE" dirty="0" err="1"/>
              <a:t>peripheral</a:t>
            </a:r>
            <a:r>
              <a:rPr lang="sv-SE" dirty="0"/>
              <a:t> </a:t>
            </a:r>
            <a:r>
              <a:rPr lang="sv-SE" dirty="0" err="1"/>
              <a:t>oedema</a:t>
            </a:r>
            <a:r>
              <a:rPr lang="sv-SE" dirty="0"/>
              <a:t> – </a:t>
            </a:r>
            <a:r>
              <a:rPr lang="sv-SE" dirty="0" err="1"/>
              <a:t>careful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fluids!</a:t>
            </a:r>
          </a:p>
        </p:txBody>
      </p:sp>
    </p:spTree>
    <p:extLst>
      <p:ext uri="{BB962C8B-B14F-4D97-AF65-F5344CB8AC3E}">
        <p14:creationId xmlns:p14="http://schemas.microsoft.com/office/powerpoint/2010/main" val="1755874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ADB9C1-4DB8-6325-9AFD-04E952EEE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Disability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0BAF0B-CFE4-32C8-F4E0-2052BA576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Grade</a:t>
            </a:r>
            <a:r>
              <a:rPr lang="sv-SE" dirty="0"/>
              <a:t> </a:t>
            </a:r>
            <a:r>
              <a:rPr lang="sv-SE" dirty="0" err="1"/>
              <a:t>conciousness</a:t>
            </a:r>
            <a:r>
              <a:rPr lang="sv-SE" dirty="0"/>
              <a:t>, </a:t>
            </a:r>
            <a:r>
              <a:rPr lang="sv-SE" dirty="0" err="1"/>
              <a:t>e.g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AVPU: </a:t>
            </a:r>
          </a:p>
          <a:p>
            <a:pPr lvl="1"/>
            <a:r>
              <a:rPr lang="sv-SE" dirty="0" err="1"/>
              <a:t>Awake</a:t>
            </a:r>
            <a:endParaRPr lang="sv-SE" dirty="0"/>
          </a:p>
          <a:p>
            <a:pPr lvl="1"/>
            <a:r>
              <a:rPr lang="sv-SE" dirty="0" err="1"/>
              <a:t>Responsive</a:t>
            </a:r>
            <a:r>
              <a:rPr lang="sv-SE" dirty="0"/>
              <a:t> to verbal stimuli</a:t>
            </a:r>
          </a:p>
          <a:p>
            <a:pPr lvl="1"/>
            <a:r>
              <a:rPr lang="sv-SE" dirty="0" err="1"/>
              <a:t>Responsive</a:t>
            </a:r>
            <a:r>
              <a:rPr lang="sv-SE" dirty="0"/>
              <a:t> to </a:t>
            </a:r>
            <a:r>
              <a:rPr lang="sv-SE" dirty="0" err="1"/>
              <a:t>painful</a:t>
            </a:r>
            <a:r>
              <a:rPr lang="sv-SE" dirty="0"/>
              <a:t> stimuli</a:t>
            </a:r>
          </a:p>
          <a:p>
            <a:pPr lvl="1"/>
            <a:r>
              <a:rPr lang="sv-SE" dirty="0" err="1"/>
              <a:t>Unresponsive</a:t>
            </a:r>
            <a:endParaRPr lang="sv-SE" dirty="0"/>
          </a:p>
          <a:p>
            <a:r>
              <a:rPr lang="sv-SE" dirty="0"/>
              <a:t>Check RBS! </a:t>
            </a:r>
            <a:r>
              <a:rPr lang="sv-SE" dirty="0" err="1"/>
              <a:t>Hypoglycemic</a:t>
            </a:r>
            <a:r>
              <a:rPr lang="sv-SE" dirty="0"/>
              <a:t> coma? </a:t>
            </a:r>
            <a:r>
              <a:rPr lang="sv-SE" dirty="0" err="1"/>
              <a:t>Treat</a:t>
            </a:r>
            <a:r>
              <a:rPr lang="sv-SE" dirty="0"/>
              <a:t> </a:t>
            </a:r>
            <a:r>
              <a:rPr lang="sv-SE" dirty="0" err="1"/>
              <a:t>immediately</a:t>
            </a:r>
            <a:r>
              <a:rPr lang="sv-SE" dirty="0"/>
              <a:t> w/ </a:t>
            </a:r>
            <a:r>
              <a:rPr lang="sv-SE" dirty="0" err="1"/>
              <a:t>i.v</a:t>
            </a:r>
            <a:r>
              <a:rPr lang="sv-SE" dirty="0"/>
              <a:t> </a:t>
            </a:r>
            <a:r>
              <a:rPr lang="sv-SE" dirty="0" err="1"/>
              <a:t>dextrose</a:t>
            </a:r>
            <a:r>
              <a:rPr lang="sv-SE" dirty="0"/>
              <a:t>!</a:t>
            </a:r>
          </a:p>
          <a:p>
            <a:r>
              <a:rPr lang="sv-SE" dirty="0" err="1"/>
              <a:t>Pupils</a:t>
            </a:r>
            <a:r>
              <a:rPr lang="sv-SE" dirty="0"/>
              <a:t> – </a:t>
            </a:r>
            <a:r>
              <a:rPr lang="sv-SE" dirty="0" err="1"/>
              <a:t>Reactive</a:t>
            </a:r>
            <a:r>
              <a:rPr lang="sv-SE" dirty="0"/>
              <a:t> to </a:t>
            </a:r>
            <a:r>
              <a:rPr lang="sv-SE" dirty="0" err="1"/>
              <a:t>light</a:t>
            </a:r>
            <a:r>
              <a:rPr lang="sv-SE" dirty="0"/>
              <a:t>? </a:t>
            </a:r>
            <a:r>
              <a:rPr lang="sv-SE" dirty="0" err="1"/>
              <a:t>Symmetrical</a:t>
            </a:r>
            <a:r>
              <a:rPr lang="sv-SE" dirty="0"/>
              <a:t>? </a:t>
            </a:r>
            <a:r>
              <a:rPr lang="sv-SE" dirty="0" err="1"/>
              <a:t>Miosis</a:t>
            </a:r>
            <a:r>
              <a:rPr lang="sv-SE" dirty="0"/>
              <a:t>/</a:t>
            </a:r>
            <a:r>
              <a:rPr lang="sv-SE" dirty="0" err="1"/>
              <a:t>mydriasis</a:t>
            </a:r>
            <a:r>
              <a:rPr lang="sv-SE" dirty="0"/>
              <a:t>?</a:t>
            </a:r>
          </a:p>
          <a:p>
            <a:r>
              <a:rPr lang="sv-SE" dirty="0" err="1"/>
              <a:t>Moving</a:t>
            </a:r>
            <a:r>
              <a:rPr lang="sv-SE" dirty="0"/>
              <a:t> </a:t>
            </a:r>
            <a:r>
              <a:rPr lang="sv-SE" dirty="0" err="1"/>
              <a:t>extremities</a:t>
            </a:r>
            <a:r>
              <a:rPr lang="sv-SE" dirty="0"/>
              <a:t> </a:t>
            </a:r>
            <a:r>
              <a:rPr lang="sv-SE" dirty="0" err="1"/>
              <a:t>symmetrically</a:t>
            </a:r>
            <a:r>
              <a:rPr lang="sv-SE" dirty="0"/>
              <a:t>? </a:t>
            </a:r>
            <a:r>
              <a:rPr lang="sv-SE" dirty="0" err="1"/>
              <a:t>Symmetric</a:t>
            </a:r>
            <a:r>
              <a:rPr lang="sv-SE" dirty="0"/>
              <a:t> </a:t>
            </a:r>
            <a:r>
              <a:rPr lang="sv-SE" dirty="0" err="1"/>
              <a:t>muscle</a:t>
            </a:r>
            <a:r>
              <a:rPr lang="sv-SE" dirty="0"/>
              <a:t> tonus?</a:t>
            </a: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38860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16E541-5600-3D0D-194B-810FE257C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Exposure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21B942F-1A53-B381-C82A-D4050AE0D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Check </a:t>
            </a:r>
            <a:r>
              <a:rPr lang="sv-SE" dirty="0" err="1"/>
              <a:t>temperature</a:t>
            </a:r>
            <a:r>
              <a:rPr lang="sv-SE" dirty="0"/>
              <a:t> </a:t>
            </a:r>
          </a:p>
          <a:p>
            <a:pPr lvl="1"/>
            <a:r>
              <a:rPr lang="sv-SE" dirty="0" err="1"/>
              <a:t>Fever</a:t>
            </a:r>
            <a:r>
              <a:rPr lang="sv-SE" dirty="0"/>
              <a:t> </a:t>
            </a:r>
            <a:r>
              <a:rPr lang="sv-SE" dirty="0" err="1"/>
              <a:t>could</a:t>
            </a:r>
            <a:r>
              <a:rPr lang="sv-SE" dirty="0"/>
              <a:t> </a:t>
            </a:r>
            <a:r>
              <a:rPr lang="sv-SE" dirty="0" err="1"/>
              <a:t>indicate</a:t>
            </a:r>
            <a:r>
              <a:rPr lang="sv-SE" dirty="0"/>
              <a:t> </a:t>
            </a:r>
            <a:r>
              <a:rPr lang="sv-SE" dirty="0" err="1"/>
              <a:t>e.g</a:t>
            </a:r>
            <a:r>
              <a:rPr lang="sv-SE" dirty="0"/>
              <a:t> sepsis, </a:t>
            </a:r>
            <a:r>
              <a:rPr lang="sv-SE" dirty="0" err="1"/>
              <a:t>severe</a:t>
            </a:r>
            <a:r>
              <a:rPr lang="sv-SE" dirty="0"/>
              <a:t> malaria </a:t>
            </a:r>
          </a:p>
          <a:p>
            <a:pPr lvl="1"/>
            <a:r>
              <a:rPr lang="sv-SE" dirty="0" err="1"/>
              <a:t>Low</a:t>
            </a:r>
            <a:r>
              <a:rPr lang="sv-SE" dirty="0"/>
              <a:t> temp – </a:t>
            </a:r>
            <a:r>
              <a:rPr lang="sv-SE" dirty="0" err="1"/>
              <a:t>also</a:t>
            </a:r>
            <a:r>
              <a:rPr lang="sv-SE" dirty="0"/>
              <a:t> </a:t>
            </a:r>
            <a:r>
              <a:rPr lang="sv-SE" dirty="0" err="1"/>
              <a:t>possible</a:t>
            </a:r>
            <a:r>
              <a:rPr lang="sv-SE" dirty="0"/>
              <a:t> </a:t>
            </a:r>
            <a:r>
              <a:rPr lang="sv-SE" dirty="0" err="1"/>
              <a:t>sign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sepsis</a:t>
            </a:r>
          </a:p>
          <a:p>
            <a:pPr lvl="1"/>
            <a:r>
              <a:rPr lang="sv-SE" dirty="0"/>
              <a:t>If trauma/hemorrhage – </a:t>
            </a:r>
            <a:r>
              <a:rPr lang="sv-SE" dirty="0" err="1"/>
              <a:t>very</a:t>
            </a:r>
            <a:r>
              <a:rPr lang="sv-SE" dirty="0"/>
              <a:t> </a:t>
            </a:r>
            <a:r>
              <a:rPr lang="sv-SE" dirty="0" err="1"/>
              <a:t>important</a:t>
            </a:r>
            <a:r>
              <a:rPr lang="sv-SE" dirty="0"/>
              <a:t> to </a:t>
            </a:r>
            <a:r>
              <a:rPr lang="sv-SE" dirty="0" err="1"/>
              <a:t>keep</a:t>
            </a:r>
            <a:r>
              <a:rPr lang="sv-SE" dirty="0"/>
              <a:t> patient </a:t>
            </a:r>
            <a:r>
              <a:rPr lang="sv-SE" dirty="0" err="1"/>
              <a:t>warm</a:t>
            </a:r>
            <a:r>
              <a:rPr lang="sv-SE" dirty="0"/>
              <a:t>! </a:t>
            </a:r>
            <a:r>
              <a:rPr lang="sv-SE" dirty="0" err="1"/>
              <a:t>Remove</a:t>
            </a:r>
            <a:r>
              <a:rPr lang="sv-SE" dirty="0"/>
              <a:t> </a:t>
            </a:r>
            <a:r>
              <a:rPr lang="sv-SE" dirty="0" err="1"/>
              <a:t>wet</a:t>
            </a:r>
            <a:r>
              <a:rPr lang="sv-SE" dirty="0"/>
              <a:t>/</a:t>
            </a:r>
            <a:r>
              <a:rPr lang="sv-SE" dirty="0" err="1"/>
              <a:t>cold</a:t>
            </a:r>
            <a:r>
              <a:rPr lang="sv-SE" dirty="0"/>
              <a:t> </a:t>
            </a:r>
            <a:r>
              <a:rPr lang="sv-SE" dirty="0" err="1"/>
              <a:t>clothes</a:t>
            </a:r>
            <a:r>
              <a:rPr lang="sv-SE" dirty="0"/>
              <a:t>, </a:t>
            </a:r>
            <a:r>
              <a:rPr lang="sv-SE" dirty="0" err="1"/>
              <a:t>warm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blankets</a:t>
            </a:r>
            <a:r>
              <a:rPr lang="sv-SE" dirty="0"/>
              <a:t>. </a:t>
            </a:r>
            <a:r>
              <a:rPr lang="sv-SE" dirty="0" err="1"/>
              <a:t>Hypothermia</a:t>
            </a:r>
            <a:r>
              <a:rPr lang="sv-SE" dirty="0"/>
              <a:t> </a:t>
            </a:r>
            <a:r>
              <a:rPr lang="sv-SE" dirty="0" err="1"/>
              <a:t>increases</a:t>
            </a:r>
            <a:r>
              <a:rPr lang="sv-SE" dirty="0"/>
              <a:t> risk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severe</a:t>
            </a:r>
            <a:r>
              <a:rPr lang="sv-SE" dirty="0"/>
              <a:t> bleeding. </a:t>
            </a:r>
          </a:p>
          <a:p>
            <a:r>
              <a:rPr lang="sv-SE" dirty="0" err="1"/>
              <a:t>Examine</a:t>
            </a:r>
            <a:r>
              <a:rPr lang="sv-SE" dirty="0"/>
              <a:t> full </a:t>
            </a:r>
            <a:r>
              <a:rPr lang="sv-SE" dirty="0" err="1"/>
              <a:t>body</a:t>
            </a:r>
            <a:r>
              <a:rPr lang="sv-SE" dirty="0"/>
              <a:t> and skin </a:t>
            </a:r>
            <a:r>
              <a:rPr lang="sv-SE" dirty="0" err="1"/>
              <a:t>costume</a:t>
            </a:r>
            <a:r>
              <a:rPr lang="sv-SE" dirty="0"/>
              <a:t> - </a:t>
            </a:r>
            <a:r>
              <a:rPr lang="sv-SE" dirty="0" err="1"/>
              <a:t>other</a:t>
            </a:r>
            <a:r>
              <a:rPr lang="sv-SE" dirty="0"/>
              <a:t> injuries? </a:t>
            </a:r>
          </a:p>
        </p:txBody>
      </p:sp>
    </p:spTree>
    <p:extLst>
      <p:ext uri="{BB962C8B-B14F-4D97-AF65-F5344CB8AC3E}">
        <p14:creationId xmlns:p14="http://schemas.microsoft.com/office/powerpoint/2010/main" val="31133408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81A18F-A144-E7F9-92A6-FE903400E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After</a:t>
            </a:r>
            <a:r>
              <a:rPr lang="sv-SE" dirty="0"/>
              <a:t> initial </a:t>
            </a:r>
            <a:r>
              <a:rPr lang="sv-SE" dirty="0" err="1"/>
              <a:t>assessment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764A779-E638-BEF3-7D7F-FC8C368A8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Re-</a:t>
            </a:r>
            <a:r>
              <a:rPr lang="sv-SE" dirty="0" err="1"/>
              <a:t>asses</a:t>
            </a:r>
            <a:r>
              <a:rPr lang="sv-SE" dirty="0"/>
              <a:t> ABCDE to </a:t>
            </a:r>
            <a:r>
              <a:rPr lang="sv-SE" dirty="0" err="1"/>
              <a:t>see</a:t>
            </a: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 interventions </a:t>
            </a:r>
            <a:r>
              <a:rPr lang="sv-SE" dirty="0" err="1"/>
              <a:t>helped</a:t>
            </a:r>
            <a:r>
              <a:rPr lang="sv-SE" dirty="0"/>
              <a:t> and to make sure patient </a:t>
            </a:r>
            <a:r>
              <a:rPr lang="sv-SE" dirty="0" err="1"/>
              <a:t>hasn’t</a:t>
            </a:r>
            <a:r>
              <a:rPr lang="sv-SE" dirty="0"/>
              <a:t> </a:t>
            </a:r>
            <a:r>
              <a:rPr lang="sv-SE" dirty="0" err="1"/>
              <a:t>deteriorated</a:t>
            </a:r>
            <a:r>
              <a:rPr lang="sv-SE" dirty="0"/>
              <a:t> </a:t>
            </a:r>
            <a:r>
              <a:rPr lang="sv-SE" dirty="0" err="1"/>
              <a:t>further</a:t>
            </a:r>
            <a:r>
              <a:rPr lang="sv-SE" dirty="0"/>
              <a:t> </a:t>
            </a:r>
          </a:p>
          <a:p>
            <a:r>
              <a:rPr lang="sv-SE" dirty="0"/>
              <a:t>Plan for </a:t>
            </a:r>
            <a:r>
              <a:rPr lang="sv-SE" dirty="0" err="1"/>
              <a:t>next</a:t>
            </a:r>
            <a:r>
              <a:rPr lang="sv-SE" dirty="0"/>
              <a:t> step – </a:t>
            </a:r>
            <a:r>
              <a:rPr lang="sv-SE" dirty="0" err="1"/>
              <a:t>more</a:t>
            </a:r>
            <a:r>
              <a:rPr lang="sv-SE" dirty="0"/>
              <a:t> </a:t>
            </a:r>
            <a:r>
              <a:rPr lang="sv-SE" dirty="0" err="1"/>
              <a:t>lab</a:t>
            </a:r>
            <a:r>
              <a:rPr lang="sv-SE" dirty="0"/>
              <a:t> </a:t>
            </a:r>
            <a:r>
              <a:rPr lang="sv-SE" dirty="0" err="1"/>
              <a:t>analyses</a:t>
            </a:r>
            <a:r>
              <a:rPr lang="sv-SE" dirty="0"/>
              <a:t> </a:t>
            </a:r>
            <a:r>
              <a:rPr lang="sv-SE" dirty="0" err="1"/>
              <a:t>needed</a:t>
            </a:r>
            <a:r>
              <a:rPr lang="sv-SE" dirty="0"/>
              <a:t>? X-</a:t>
            </a:r>
            <a:r>
              <a:rPr lang="sv-SE" dirty="0" err="1"/>
              <a:t>ray</a:t>
            </a:r>
            <a:r>
              <a:rPr lang="sv-SE" dirty="0"/>
              <a:t>? </a:t>
            </a:r>
            <a:r>
              <a:rPr lang="sv-SE" dirty="0" err="1"/>
              <a:t>Other</a:t>
            </a:r>
            <a:r>
              <a:rPr lang="sv-SE" dirty="0"/>
              <a:t> </a:t>
            </a:r>
            <a:r>
              <a:rPr lang="sv-SE" dirty="0" err="1"/>
              <a:t>medications</a:t>
            </a:r>
            <a:r>
              <a:rPr lang="sv-SE" dirty="0"/>
              <a:t> (</a:t>
            </a:r>
            <a:r>
              <a:rPr lang="sv-SE" dirty="0" err="1"/>
              <a:t>e.g</a:t>
            </a:r>
            <a:r>
              <a:rPr lang="sv-SE" dirty="0"/>
              <a:t> antibiotics </a:t>
            </a:r>
            <a:r>
              <a:rPr lang="sv-SE" dirty="0" err="1"/>
              <a:t>if</a:t>
            </a:r>
            <a:r>
              <a:rPr lang="sv-SE" dirty="0"/>
              <a:t> </a:t>
            </a:r>
            <a:r>
              <a:rPr lang="sv-SE" dirty="0" err="1"/>
              <a:t>suspected</a:t>
            </a:r>
            <a:r>
              <a:rPr lang="sv-SE" dirty="0"/>
              <a:t> sepsis, </a:t>
            </a:r>
            <a:r>
              <a:rPr lang="sv-SE" dirty="0" err="1"/>
              <a:t>artesunate</a:t>
            </a: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 </a:t>
            </a:r>
            <a:r>
              <a:rPr lang="sv-SE" dirty="0" err="1"/>
              <a:t>suspected</a:t>
            </a:r>
            <a:r>
              <a:rPr lang="sv-SE" dirty="0"/>
              <a:t> </a:t>
            </a:r>
            <a:r>
              <a:rPr lang="sv-SE" dirty="0" err="1"/>
              <a:t>severe</a:t>
            </a:r>
            <a:r>
              <a:rPr lang="sv-SE" dirty="0"/>
              <a:t> malaria)? </a:t>
            </a:r>
            <a:r>
              <a:rPr lang="sv-SE" dirty="0" err="1"/>
              <a:t>Need</a:t>
            </a:r>
            <a:r>
              <a:rPr lang="sv-SE" dirty="0"/>
              <a:t> for </a:t>
            </a:r>
            <a:r>
              <a:rPr lang="sv-SE" dirty="0" err="1"/>
              <a:t>immediate</a:t>
            </a:r>
            <a:r>
              <a:rPr lang="sv-SE" dirty="0"/>
              <a:t> </a:t>
            </a:r>
            <a:r>
              <a:rPr lang="sv-SE" dirty="0" err="1"/>
              <a:t>referral</a:t>
            </a:r>
            <a:r>
              <a:rPr lang="sv-SE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831922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66BD6D-E045-8B42-848A-DF33526A0D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CME on initial </a:t>
            </a:r>
            <a:r>
              <a:rPr lang="sv-SE" dirty="0" err="1"/>
              <a:t>assessment</a:t>
            </a:r>
            <a:r>
              <a:rPr lang="sv-SE" dirty="0"/>
              <a:t> in </a:t>
            </a:r>
            <a:r>
              <a:rPr lang="sv-SE" dirty="0" err="1"/>
              <a:t>emergencies</a:t>
            </a:r>
            <a:r>
              <a:rPr lang="sv-SE" dirty="0"/>
              <a:t> </a:t>
            </a:r>
            <a:br>
              <a:rPr lang="sv-SE" dirty="0"/>
            </a:br>
            <a:r>
              <a:rPr lang="sv-SE" dirty="0"/>
              <a:t>(ABCDE)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11ACF4F-1332-DC05-439D-7318033908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Dr Siri </a:t>
            </a:r>
            <a:r>
              <a:rPr lang="sv-SE" dirty="0" err="1"/>
              <a:t>Maartensson</a:t>
            </a:r>
            <a:endParaRPr lang="sv-SE" dirty="0"/>
          </a:p>
          <a:p>
            <a:r>
              <a:rPr lang="sv-SE" dirty="0" err="1"/>
              <a:t>Kacheliba</a:t>
            </a:r>
            <a:r>
              <a:rPr lang="sv-SE" dirty="0"/>
              <a:t> </a:t>
            </a:r>
            <a:r>
              <a:rPr lang="sv-SE" dirty="0" err="1"/>
              <a:t>Sub</a:t>
            </a:r>
            <a:r>
              <a:rPr lang="sv-SE" dirty="0"/>
              <a:t>-County Hospital</a:t>
            </a:r>
          </a:p>
          <a:p>
            <a:r>
              <a:rPr lang="sv-SE" dirty="0"/>
              <a:t>12/09/2023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515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A0DED56-04AD-54C6-7683-E04C46A18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ABCDE-approach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C95591F-11FC-B217-4A48-BAB858CCB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Airway</a:t>
            </a:r>
            <a:r>
              <a:rPr lang="sv-SE" dirty="0"/>
              <a:t>, </a:t>
            </a:r>
            <a:r>
              <a:rPr lang="sv-SE" dirty="0" err="1"/>
              <a:t>Breathing</a:t>
            </a:r>
            <a:r>
              <a:rPr lang="sv-SE" dirty="0"/>
              <a:t>, </a:t>
            </a:r>
            <a:r>
              <a:rPr lang="sv-SE" dirty="0" err="1"/>
              <a:t>Circulation</a:t>
            </a:r>
            <a:r>
              <a:rPr lang="sv-SE" dirty="0"/>
              <a:t>, </a:t>
            </a:r>
            <a:r>
              <a:rPr lang="sv-SE" dirty="0" err="1"/>
              <a:t>Disability</a:t>
            </a:r>
            <a:r>
              <a:rPr lang="sv-SE" dirty="0"/>
              <a:t>, Exposure</a:t>
            </a:r>
          </a:p>
          <a:p>
            <a:r>
              <a:rPr lang="sv-SE" dirty="0" err="1"/>
              <a:t>Worldwide</a:t>
            </a:r>
            <a:r>
              <a:rPr lang="sv-SE" dirty="0"/>
              <a:t>, </a:t>
            </a:r>
            <a:r>
              <a:rPr lang="sv-SE" dirty="0" err="1"/>
              <a:t>standardised</a:t>
            </a:r>
            <a:r>
              <a:rPr lang="sv-SE" dirty="0"/>
              <a:t>, </a:t>
            </a:r>
            <a:r>
              <a:rPr lang="sv-SE" dirty="0" err="1"/>
              <a:t>systematic</a:t>
            </a:r>
            <a:r>
              <a:rPr lang="sv-SE" dirty="0"/>
              <a:t> approach for initial </a:t>
            </a:r>
            <a:r>
              <a:rPr lang="sv-SE" dirty="0" err="1"/>
              <a:t>assessment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severly</a:t>
            </a:r>
            <a:r>
              <a:rPr lang="sv-SE" dirty="0"/>
              <a:t> </a:t>
            </a:r>
            <a:r>
              <a:rPr lang="sv-SE" dirty="0" err="1"/>
              <a:t>ill</a:t>
            </a:r>
            <a:r>
              <a:rPr lang="sv-SE" dirty="0"/>
              <a:t> patient – </a:t>
            </a:r>
            <a:r>
              <a:rPr lang="sv-SE" dirty="0" err="1"/>
              <a:t>regardless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cause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illness</a:t>
            </a:r>
            <a:r>
              <a:rPr lang="sv-SE" dirty="0"/>
              <a:t> (</a:t>
            </a:r>
            <a:r>
              <a:rPr lang="sv-SE" dirty="0" err="1"/>
              <a:t>medical</a:t>
            </a:r>
            <a:r>
              <a:rPr lang="sv-SE" dirty="0"/>
              <a:t>, </a:t>
            </a:r>
            <a:r>
              <a:rPr lang="sv-SE" dirty="0" err="1"/>
              <a:t>surgical</a:t>
            </a:r>
            <a:r>
              <a:rPr lang="sv-SE" dirty="0"/>
              <a:t>, trauma </a:t>
            </a:r>
            <a:r>
              <a:rPr lang="sv-SE" dirty="0" err="1"/>
              <a:t>etc</a:t>
            </a:r>
            <a:r>
              <a:rPr lang="sv-SE" dirty="0"/>
              <a:t>)</a:t>
            </a:r>
          </a:p>
          <a:p>
            <a:r>
              <a:rPr lang="sv-SE" dirty="0" err="1"/>
              <a:t>Assess</a:t>
            </a:r>
            <a:r>
              <a:rPr lang="sv-SE" dirty="0"/>
              <a:t> and </a:t>
            </a:r>
            <a:r>
              <a:rPr lang="sv-SE" dirty="0" err="1"/>
              <a:t>treat</a:t>
            </a:r>
            <a:r>
              <a:rPr lang="sv-SE" dirty="0"/>
              <a:t> </a:t>
            </a:r>
            <a:r>
              <a:rPr lang="sv-SE" dirty="0" err="1"/>
              <a:t>acute</a:t>
            </a:r>
            <a:r>
              <a:rPr lang="sv-SE" dirty="0"/>
              <a:t> symtoms – </a:t>
            </a:r>
            <a:r>
              <a:rPr lang="sv-SE" dirty="0" err="1"/>
              <a:t>stabilizing</a:t>
            </a:r>
            <a:r>
              <a:rPr lang="sv-SE" dirty="0"/>
              <a:t> patient for </a:t>
            </a:r>
            <a:r>
              <a:rPr lang="sv-SE" dirty="0" err="1"/>
              <a:t>further</a:t>
            </a:r>
            <a:r>
              <a:rPr lang="sv-SE" dirty="0"/>
              <a:t> </a:t>
            </a:r>
            <a:r>
              <a:rPr lang="sv-SE" dirty="0" err="1"/>
              <a:t>investigation</a:t>
            </a:r>
            <a:r>
              <a:rPr lang="sv-SE" dirty="0"/>
              <a:t> and </a:t>
            </a:r>
            <a:r>
              <a:rPr lang="sv-SE" dirty="0" err="1"/>
              <a:t>diagnosing</a:t>
            </a:r>
            <a:endParaRPr lang="sv-SE" dirty="0"/>
          </a:p>
          <a:p>
            <a:r>
              <a:rPr lang="sv-SE" dirty="0"/>
              <a:t>Same principal </a:t>
            </a:r>
            <a:r>
              <a:rPr lang="sv-SE" dirty="0" err="1"/>
              <a:t>wherever</a:t>
            </a:r>
            <a:r>
              <a:rPr lang="sv-SE" dirty="0"/>
              <a:t>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– </a:t>
            </a:r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course</a:t>
            </a:r>
            <a:r>
              <a:rPr lang="sv-SE" dirty="0"/>
              <a:t> </a:t>
            </a:r>
            <a:r>
              <a:rPr lang="sv-SE" dirty="0" err="1"/>
              <a:t>resources</a:t>
            </a:r>
            <a:r>
              <a:rPr lang="sv-SE" dirty="0"/>
              <a:t> and </a:t>
            </a:r>
            <a:r>
              <a:rPr lang="sv-SE" dirty="0" err="1"/>
              <a:t>equipment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vary</a:t>
            </a:r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57182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ACDF49-257B-0BE0-E10D-A5B607943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Key</a:t>
            </a:r>
            <a:r>
              <a:rPr lang="sv-SE" dirty="0"/>
              <a:t> </a:t>
            </a:r>
            <a:r>
              <a:rPr lang="sv-SE" dirty="0" err="1"/>
              <a:t>concepts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ABCDE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0C8F444-1EBE-D8DD-01EE-E97AFBBF6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err="1"/>
              <a:t>Manage</a:t>
            </a:r>
            <a:r>
              <a:rPr lang="sv-SE" dirty="0"/>
              <a:t> </a:t>
            </a:r>
            <a:r>
              <a:rPr lang="sv-SE" dirty="0" err="1"/>
              <a:t>most</a:t>
            </a:r>
            <a:r>
              <a:rPr lang="sv-SE" dirty="0"/>
              <a:t> </a:t>
            </a:r>
            <a:r>
              <a:rPr lang="sv-SE" dirty="0" err="1"/>
              <a:t>lethal</a:t>
            </a:r>
            <a:r>
              <a:rPr lang="sv-SE" dirty="0"/>
              <a:t> </a:t>
            </a:r>
            <a:r>
              <a:rPr lang="sv-SE" dirty="0" err="1"/>
              <a:t>condition</a:t>
            </a:r>
            <a:r>
              <a:rPr lang="sv-SE" dirty="0"/>
              <a:t> </a:t>
            </a:r>
            <a:r>
              <a:rPr lang="sv-SE" dirty="0" err="1"/>
              <a:t>first</a:t>
            </a:r>
            <a:r>
              <a:rPr lang="sv-SE" dirty="0"/>
              <a:t> (</a:t>
            </a:r>
            <a:r>
              <a:rPr lang="sv-SE" dirty="0" err="1"/>
              <a:t>i.e</a:t>
            </a:r>
            <a:r>
              <a:rPr lang="sv-SE" dirty="0"/>
              <a:t> an </a:t>
            </a:r>
            <a:r>
              <a:rPr lang="sv-SE" dirty="0" err="1"/>
              <a:t>obstructed</a:t>
            </a:r>
            <a:r>
              <a:rPr lang="sv-SE" dirty="0"/>
              <a:t> </a:t>
            </a:r>
            <a:r>
              <a:rPr lang="sv-SE" dirty="0" err="1"/>
              <a:t>airway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</a:t>
            </a:r>
            <a:r>
              <a:rPr lang="sv-SE" dirty="0" err="1"/>
              <a:t>kill</a:t>
            </a:r>
            <a:r>
              <a:rPr lang="sv-SE" dirty="0"/>
              <a:t> the patient </a:t>
            </a:r>
            <a:r>
              <a:rPr lang="sv-SE" dirty="0" err="1"/>
              <a:t>quicker</a:t>
            </a:r>
            <a:r>
              <a:rPr lang="sv-SE" dirty="0"/>
              <a:t> </a:t>
            </a:r>
            <a:r>
              <a:rPr lang="sv-SE" dirty="0" err="1"/>
              <a:t>than</a:t>
            </a:r>
            <a:r>
              <a:rPr lang="sv-SE" dirty="0"/>
              <a:t> </a:t>
            </a:r>
            <a:r>
              <a:rPr lang="sv-SE" dirty="0" err="1"/>
              <a:t>most</a:t>
            </a:r>
            <a:r>
              <a:rPr lang="sv-SE" dirty="0"/>
              <a:t> bleedings)</a:t>
            </a:r>
          </a:p>
          <a:p>
            <a:r>
              <a:rPr lang="sv-SE" b="1" dirty="0" err="1"/>
              <a:t>Asses</a:t>
            </a:r>
            <a:r>
              <a:rPr lang="sv-SE" dirty="0"/>
              <a:t> </a:t>
            </a:r>
            <a:r>
              <a:rPr lang="sv-SE" dirty="0">
                <a:sym typeface="Wingdings" pitchFamily="2" charset="2"/>
              </a:rPr>
              <a:t> </a:t>
            </a:r>
            <a:r>
              <a:rPr lang="sv-SE" dirty="0" err="1">
                <a:sym typeface="Wingdings" pitchFamily="2" charset="2"/>
              </a:rPr>
              <a:t>possible</a:t>
            </a:r>
            <a:r>
              <a:rPr lang="sv-SE" dirty="0">
                <a:sym typeface="Wingdings" pitchFamily="2" charset="2"/>
              </a:rPr>
              <a:t> intervention </a:t>
            </a:r>
            <a:r>
              <a:rPr lang="sv-SE" b="1" dirty="0">
                <a:sym typeface="Wingdings" pitchFamily="2" charset="2"/>
              </a:rPr>
              <a:t> re-</a:t>
            </a:r>
            <a:r>
              <a:rPr lang="sv-SE" b="1" dirty="0" err="1">
                <a:sym typeface="Wingdings" pitchFamily="2" charset="2"/>
              </a:rPr>
              <a:t>assess</a:t>
            </a:r>
            <a:r>
              <a:rPr lang="sv-SE" b="1" dirty="0">
                <a:sym typeface="Wingdings" pitchFamily="2" charset="2"/>
              </a:rPr>
              <a:t> </a:t>
            </a:r>
            <a:r>
              <a:rPr lang="sv-SE" dirty="0">
                <a:sym typeface="Wingdings" pitchFamily="2" charset="2"/>
              </a:rPr>
              <a:t>to </a:t>
            </a:r>
            <a:r>
              <a:rPr lang="sv-SE" dirty="0" err="1">
                <a:sym typeface="Wingdings" pitchFamily="2" charset="2"/>
              </a:rPr>
              <a:t>see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if</a:t>
            </a:r>
            <a:r>
              <a:rPr lang="sv-SE" dirty="0">
                <a:sym typeface="Wingdings" pitchFamily="2" charset="2"/>
              </a:rPr>
              <a:t> action </a:t>
            </a:r>
            <a:r>
              <a:rPr lang="sv-SE" dirty="0" err="1">
                <a:sym typeface="Wingdings" pitchFamily="2" charset="2"/>
              </a:rPr>
              <a:t>helped</a:t>
            </a:r>
            <a:endParaRPr lang="sv-SE" dirty="0">
              <a:sym typeface="Wingdings" pitchFamily="2" charset="2"/>
            </a:endParaRPr>
          </a:p>
          <a:p>
            <a:r>
              <a:rPr lang="sv-SE" dirty="0" err="1">
                <a:sym typeface="Wingdings" pitchFamily="2" charset="2"/>
              </a:rPr>
              <a:t>Communicate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with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your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colleagues</a:t>
            </a:r>
            <a:r>
              <a:rPr lang="sv-SE" dirty="0">
                <a:sym typeface="Wingdings" pitchFamily="2" charset="2"/>
              </a:rPr>
              <a:t>! </a:t>
            </a:r>
            <a:r>
              <a:rPr lang="sv-SE" dirty="0" err="1">
                <a:sym typeface="Wingdings" pitchFamily="2" charset="2"/>
              </a:rPr>
              <a:t>Give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direct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instructions</a:t>
            </a:r>
            <a:r>
              <a:rPr lang="sv-SE" dirty="0">
                <a:sym typeface="Wingdings" pitchFamily="2" charset="2"/>
              </a:rPr>
              <a:t> to </a:t>
            </a:r>
            <a:r>
              <a:rPr lang="sv-SE" dirty="0" err="1">
                <a:sym typeface="Wingdings" pitchFamily="2" charset="2"/>
              </a:rPr>
              <a:t>specific</a:t>
            </a:r>
            <a:r>
              <a:rPr lang="sv-SE" dirty="0">
                <a:sym typeface="Wingdings" pitchFamily="2" charset="2"/>
              </a:rPr>
              <a:t> person, </a:t>
            </a:r>
            <a:r>
              <a:rPr lang="sv-SE" dirty="0" err="1">
                <a:sym typeface="Wingdings" pitchFamily="2" charset="2"/>
              </a:rPr>
              <a:t>don’t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shout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out</a:t>
            </a:r>
            <a:r>
              <a:rPr lang="sv-SE" dirty="0">
                <a:sym typeface="Wingdings" pitchFamily="2" charset="2"/>
              </a:rPr>
              <a:t> orders </a:t>
            </a:r>
            <a:r>
              <a:rPr lang="sv-SE" dirty="0" err="1">
                <a:sym typeface="Wingdings" pitchFamily="2" charset="2"/>
              </a:rPr>
              <a:t>into</a:t>
            </a:r>
            <a:r>
              <a:rPr lang="sv-SE" dirty="0">
                <a:sym typeface="Wingdings" pitchFamily="2" charset="2"/>
              </a:rPr>
              <a:t> the </a:t>
            </a:r>
            <a:r>
              <a:rPr lang="sv-SE" dirty="0" err="1">
                <a:sym typeface="Wingdings" pitchFamily="2" charset="2"/>
              </a:rPr>
              <a:t>room</a:t>
            </a:r>
            <a:r>
              <a:rPr lang="sv-SE" dirty="0">
                <a:sym typeface="Wingdings" pitchFamily="2" charset="2"/>
              </a:rPr>
              <a:t>. </a:t>
            </a:r>
          </a:p>
          <a:p>
            <a:r>
              <a:rPr lang="sv-SE" dirty="0" err="1">
                <a:sym typeface="Wingdings" pitchFamily="2" charset="2"/>
              </a:rPr>
              <a:t>Use</a:t>
            </a:r>
            <a:r>
              <a:rPr lang="sv-SE" dirty="0">
                <a:sym typeface="Wingdings" pitchFamily="2" charset="2"/>
              </a:rPr>
              <a:t> SBAR or </a:t>
            </a:r>
            <a:r>
              <a:rPr lang="sv-SE" dirty="0" err="1">
                <a:sym typeface="Wingdings" pitchFamily="2" charset="2"/>
              </a:rPr>
              <a:t>other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tool</a:t>
            </a:r>
            <a:r>
              <a:rPr lang="sv-SE" dirty="0">
                <a:sym typeface="Wingdings" pitchFamily="2" charset="2"/>
              </a:rPr>
              <a:t> for </a:t>
            </a:r>
            <a:r>
              <a:rPr lang="sv-SE" dirty="0" err="1">
                <a:sym typeface="Wingdings" pitchFamily="2" charset="2"/>
              </a:rPr>
              <a:t>report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about</a:t>
            </a:r>
            <a:r>
              <a:rPr lang="sv-SE" dirty="0">
                <a:sym typeface="Wingdings" pitchFamily="2" charset="2"/>
              </a:rPr>
              <a:t> patient (Situation, </a:t>
            </a:r>
            <a:r>
              <a:rPr lang="sv-SE" dirty="0" err="1">
                <a:sym typeface="Wingdings" pitchFamily="2" charset="2"/>
              </a:rPr>
              <a:t>Background</a:t>
            </a:r>
            <a:r>
              <a:rPr lang="sv-SE" dirty="0">
                <a:sym typeface="Wingdings" pitchFamily="2" charset="2"/>
              </a:rPr>
              <a:t>, </a:t>
            </a:r>
            <a:r>
              <a:rPr lang="sv-SE" dirty="0" err="1">
                <a:sym typeface="Wingdings" pitchFamily="2" charset="2"/>
              </a:rPr>
              <a:t>Assessment</a:t>
            </a:r>
            <a:r>
              <a:rPr lang="sv-SE" dirty="0">
                <a:sym typeface="Wingdings" pitchFamily="2" charset="2"/>
              </a:rPr>
              <a:t>, </a:t>
            </a:r>
            <a:r>
              <a:rPr lang="sv-SE" dirty="0" err="1">
                <a:sym typeface="Wingdings" pitchFamily="2" charset="2"/>
              </a:rPr>
              <a:t>Recommendations</a:t>
            </a:r>
            <a:r>
              <a:rPr lang="sv-SE" dirty="0">
                <a:sym typeface="Wingdings" pitchFamily="2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48182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98F3059-D4B4-D8BA-1CDB-0FA8F19AA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37619"/>
            <a:ext cx="10515600" cy="1782762"/>
          </a:xfrm>
        </p:spPr>
        <p:txBody>
          <a:bodyPr/>
          <a:lstStyle/>
          <a:p>
            <a:pPr marL="0" indent="0" algn="ctr">
              <a:buNone/>
            </a:pPr>
            <a:r>
              <a:rPr lang="sv-SE" dirty="0" err="1">
                <a:sym typeface="Wingdings" pitchFamily="2" charset="2"/>
              </a:rPr>
              <a:t>Following</a:t>
            </a:r>
            <a:r>
              <a:rPr lang="sv-SE" dirty="0">
                <a:sym typeface="Wingdings" pitchFamily="2" charset="2"/>
              </a:rPr>
              <a:t> approach </a:t>
            </a:r>
            <a:r>
              <a:rPr lang="sv-SE" dirty="0" err="1">
                <a:sym typeface="Wingdings" pitchFamily="2" charset="2"/>
              </a:rPr>
              <a:t>with</a:t>
            </a:r>
            <a:r>
              <a:rPr lang="sv-SE" dirty="0">
                <a:sym typeface="Wingdings" pitchFamily="2" charset="2"/>
              </a:rPr>
              <a:t> ABCDE it </a:t>
            </a:r>
            <a:r>
              <a:rPr lang="sv-SE" dirty="0" err="1">
                <a:sym typeface="Wingdings" pitchFamily="2" charset="2"/>
              </a:rPr>
              <a:t>adapted</a:t>
            </a:r>
            <a:r>
              <a:rPr lang="sv-SE" dirty="0">
                <a:sym typeface="Wingdings" pitchFamily="2" charset="2"/>
              </a:rPr>
              <a:t> for </a:t>
            </a:r>
            <a:r>
              <a:rPr lang="sv-SE" dirty="0" err="1">
                <a:sym typeface="Wingdings" pitchFamily="2" charset="2"/>
              </a:rPr>
              <a:t>Kacheliba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Sub</a:t>
            </a:r>
            <a:r>
              <a:rPr lang="sv-SE" dirty="0">
                <a:sym typeface="Wingdings" pitchFamily="2" charset="2"/>
              </a:rPr>
              <a:t>-County Hospital. In </a:t>
            </a:r>
            <a:r>
              <a:rPr lang="sv-SE" dirty="0" err="1">
                <a:sym typeface="Wingdings" pitchFamily="2" charset="2"/>
              </a:rPr>
              <a:t>settings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with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other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equiment</a:t>
            </a:r>
            <a:r>
              <a:rPr lang="sv-SE" dirty="0">
                <a:sym typeface="Wingdings" pitchFamily="2" charset="2"/>
              </a:rPr>
              <a:t>/</a:t>
            </a:r>
            <a:r>
              <a:rPr lang="sv-SE" dirty="0" err="1">
                <a:sym typeface="Wingdings" pitchFamily="2" charset="2"/>
              </a:rPr>
              <a:t>resources</a:t>
            </a:r>
            <a:r>
              <a:rPr lang="sv-SE" dirty="0">
                <a:sym typeface="Wingdings" pitchFamily="2" charset="2"/>
              </a:rPr>
              <a:t> the interventions </a:t>
            </a:r>
            <a:r>
              <a:rPr lang="sv-SE" dirty="0" err="1">
                <a:sym typeface="Wingdings" pitchFamily="2" charset="2"/>
              </a:rPr>
              <a:t>may</a:t>
            </a:r>
            <a:r>
              <a:rPr lang="sv-SE" dirty="0">
                <a:sym typeface="Wingdings" pitchFamily="2" charset="2"/>
              </a:rPr>
              <a:t> be different (</a:t>
            </a:r>
            <a:r>
              <a:rPr lang="sv-SE" dirty="0" err="1">
                <a:sym typeface="Wingdings" pitchFamily="2" charset="2"/>
              </a:rPr>
              <a:t>i.e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endotracheal</a:t>
            </a:r>
            <a:r>
              <a:rPr lang="sv-SE" dirty="0">
                <a:sym typeface="Wingdings" pitchFamily="2" charset="2"/>
              </a:rPr>
              <a:t> intubation </a:t>
            </a:r>
            <a:r>
              <a:rPr lang="sv-SE" dirty="0" err="1">
                <a:sym typeface="Wingdings" pitchFamily="2" charset="2"/>
              </a:rPr>
              <a:t>if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obstructed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airway</a:t>
            </a:r>
            <a:r>
              <a:rPr lang="sv-SE" dirty="0">
                <a:sym typeface="Wingdings" pitchFamily="2" charset="2"/>
              </a:rPr>
              <a:t>) 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74607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51A57A-2C41-0A83-1F3D-5DDFD42DA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Airway</a:t>
            </a:r>
            <a:r>
              <a:rPr lang="sv-SE" dirty="0"/>
              <a:t> - Examination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D8D9257-56E2-E6A3-D478-39E3557C7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4800"/>
            <a:ext cx="10515600" cy="5156199"/>
          </a:xfrm>
        </p:spPr>
        <p:txBody>
          <a:bodyPr>
            <a:normAutofit fontScale="92500" lnSpcReduction="10000"/>
          </a:bodyPr>
          <a:lstStyle/>
          <a:p>
            <a:r>
              <a:rPr lang="sv-SE" dirty="0"/>
              <a:t>An </a:t>
            </a:r>
            <a:r>
              <a:rPr lang="sv-SE" dirty="0" err="1"/>
              <a:t>obstructed</a:t>
            </a:r>
            <a:r>
              <a:rPr lang="sv-SE" dirty="0"/>
              <a:t> </a:t>
            </a:r>
            <a:r>
              <a:rPr lang="sv-SE" dirty="0" err="1"/>
              <a:t>airway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</a:t>
            </a:r>
            <a:r>
              <a:rPr lang="sv-SE" dirty="0" err="1"/>
              <a:t>kill</a:t>
            </a:r>
            <a:r>
              <a:rPr lang="sv-SE" dirty="0"/>
              <a:t> the patient </a:t>
            </a:r>
            <a:r>
              <a:rPr lang="sv-SE" dirty="0" err="1"/>
              <a:t>within</a:t>
            </a:r>
            <a:r>
              <a:rPr lang="sv-SE" dirty="0"/>
              <a:t> </a:t>
            </a:r>
            <a:r>
              <a:rPr lang="sv-SE" dirty="0" err="1"/>
              <a:t>minutes</a:t>
            </a:r>
            <a:r>
              <a:rPr lang="sv-SE" dirty="0"/>
              <a:t>!</a:t>
            </a:r>
          </a:p>
          <a:p>
            <a:r>
              <a:rPr lang="sv-SE" dirty="0"/>
              <a:t>Talk to the patient – </a:t>
            </a:r>
            <a:r>
              <a:rPr lang="sv-SE" dirty="0" err="1"/>
              <a:t>responsive</a:t>
            </a:r>
            <a:r>
              <a:rPr lang="sv-SE" dirty="0"/>
              <a:t>? If patient </a:t>
            </a:r>
            <a:r>
              <a:rPr lang="sv-SE" dirty="0" err="1"/>
              <a:t>if</a:t>
            </a:r>
            <a:r>
              <a:rPr lang="sv-SE" dirty="0"/>
              <a:t> </a:t>
            </a:r>
            <a:r>
              <a:rPr lang="sv-SE" dirty="0" err="1"/>
              <a:t>talking</a:t>
            </a:r>
            <a:r>
              <a:rPr lang="sv-SE" dirty="0"/>
              <a:t> </a:t>
            </a:r>
            <a:r>
              <a:rPr lang="sv-SE" dirty="0">
                <a:sym typeface="Wingdings" pitchFamily="2" charset="2"/>
              </a:rPr>
              <a:t> </a:t>
            </a:r>
            <a:r>
              <a:rPr lang="sv-SE" dirty="0" err="1">
                <a:sym typeface="Wingdings" pitchFamily="2" charset="2"/>
              </a:rPr>
              <a:t>airway</a:t>
            </a:r>
            <a:r>
              <a:rPr lang="sv-SE" dirty="0">
                <a:sym typeface="Wingdings" pitchFamily="2" charset="2"/>
              </a:rPr>
              <a:t> is </a:t>
            </a:r>
            <a:r>
              <a:rPr lang="sv-SE" dirty="0" err="1">
                <a:sym typeface="Wingdings" pitchFamily="2" charset="2"/>
              </a:rPr>
              <a:t>open</a:t>
            </a:r>
            <a:r>
              <a:rPr lang="sv-SE" dirty="0">
                <a:sym typeface="Wingdings" pitchFamily="2" charset="2"/>
              </a:rPr>
              <a:t>, </a:t>
            </a:r>
            <a:r>
              <a:rPr lang="sv-SE" dirty="0" err="1">
                <a:sym typeface="Wingdings" pitchFamily="2" charset="2"/>
              </a:rPr>
              <a:t>sufficient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blood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pressure</a:t>
            </a:r>
            <a:r>
              <a:rPr lang="sv-SE" dirty="0">
                <a:sym typeface="Wingdings" pitchFamily="2" charset="2"/>
              </a:rPr>
              <a:t> for cerebral </a:t>
            </a:r>
            <a:r>
              <a:rPr lang="sv-SE" dirty="0" err="1">
                <a:sym typeface="Wingdings" pitchFamily="2" charset="2"/>
              </a:rPr>
              <a:t>perfusion</a:t>
            </a:r>
            <a:r>
              <a:rPr lang="sv-SE" dirty="0">
                <a:sym typeface="Wingdings" pitchFamily="2" charset="2"/>
              </a:rPr>
              <a:t>. </a:t>
            </a:r>
          </a:p>
          <a:p>
            <a:r>
              <a:rPr lang="sv-SE" dirty="0">
                <a:sym typeface="Wingdings" pitchFamily="2" charset="2"/>
              </a:rPr>
              <a:t>Look</a:t>
            </a:r>
          </a:p>
          <a:p>
            <a:pPr lvl="1"/>
            <a:r>
              <a:rPr lang="sv-SE" dirty="0">
                <a:sym typeface="Wingdings" pitchFamily="2" charset="2"/>
              </a:rPr>
              <a:t>In </a:t>
            </a:r>
            <a:r>
              <a:rPr lang="sv-SE" dirty="0" err="1">
                <a:sym typeface="Wingdings" pitchFamily="2" charset="2"/>
              </a:rPr>
              <a:t>mouth</a:t>
            </a:r>
            <a:r>
              <a:rPr lang="sv-SE" dirty="0">
                <a:sym typeface="Wingdings" pitchFamily="2" charset="2"/>
              </a:rPr>
              <a:t> - </a:t>
            </a:r>
            <a:r>
              <a:rPr lang="sv-SE" dirty="0" err="1">
                <a:sym typeface="Wingdings" pitchFamily="2" charset="2"/>
              </a:rPr>
              <a:t>Loose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objects</a:t>
            </a:r>
            <a:r>
              <a:rPr lang="sv-SE" dirty="0">
                <a:sym typeface="Wingdings" pitchFamily="2" charset="2"/>
              </a:rPr>
              <a:t> to be </a:t>
            </a:r>
            <a:r>
              <a:rPr lang="sv-SE" dirty="0" err="1">
                <a:sym typeface="Wingdings" pitchFamily="2" charset="2"/>
              </a:rPr>
              <a:t>removed</a:t>
            </a:r>
            <a:r>
              <a:rPr lang="sv-SE" dirty="0">
                <a:sym typeface="Wingdings" pitchFamily="2" charset="2"/>
              </a:rPr>
              <a:t>? </a:t>
            </a:r>
            <a:r>
              <a:rPr lang="sv-SE" dirty="0" err="1">
                <a:sym typeface="Wingdings" pitchFamily="2" charset="2"/>
              </a:rPr>
              <a:t>Suction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needed</a:t>
            </a:r>
            <a:r>
              <a:rPr lang="sv-SE" dirty="0">
                <a:sym typeface="Wingdings" pitchFamily="2" charset="2"/>
              </a:rPr>
              <a:t>?</a:t>
            </a:r>
          </a:p>
          <a:p>
            <a:pPr lvl="1"/>
            <a:r>
              <a:rPr lang="sv-SE" dirty="0" err="1">
                <a:sym typeface="Wingdings" pitchFamily="2" charset="2"/>
              </a:rPr>
              <a:t>Chest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movement</a:t>
            </a:r>
            <a:r>
              <a:rPr lang="sv-SE" dirty="0">
                <a:sym typeface="Wingdings" pitchFamily="2" charset="2"/>
              </a:rPr>
              <a:t> – Absent? Abdominal </a:t>
            </a:r>
            <a:r>
              <a:rPr lang="sv-SE" dirty="0" err="1">
                <a:sym typeface="Wingdings" pitchFamily="2" charset="2"/>
              </a:rPr>
              <a:t>breathing</a:t>
            </a:r>
            <a:r>
              <a:rPr lang="sv-SE" dirty="0">
                <a:sym typeface="Wingdings" pitchFamily="2" charset="2"/>
              </a:rPr>
              <a:t> (”</a:t>
            </a:r>
            <a:r>
              <a:rPr lang="sv-SE" dirty="0" err="1">
                <a:sym typeface="Wingdings" pitchFamily="2" charset="2"/>
              </a:rPr>
              <a:t>see-saw</a:t>
            </a:r>
            <a:r>
              <a:rPr lang="sv-SE" dirty="0">
                <a:sym typeface="Wingdings" pitchFamily="2" charset="2"/>
              </a:rPr>
              <a:t>” </a:t>
            </a:r>
            <a:r>
              <a:rPr lang="sv-SE" dirty="0" err="1">
                <a:sym typeface="Wingdings" pitchFamily="2" charset="2"/>
              </a:rPr>
              <a:t>movement</a:t>
            </a:r>
            <a:r>
              <a:rPr lang="sv-SE" dirty="0">
                <a:sym typeface="Wingdings" pitchFamily="2" charset="2"/>
              </a:rPr>
              <a:t>, a </a:t>
            </a:r>
            <a:r>
              <a:rPr lang="sv-SE" dirty="0" err="1">
                <a:sym typeface="Wingdings" pitchFamily="2" charset="2"/>
              </a:rPr>
              <a:t>sign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of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obstructed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airway</a:t>
            </a:r>
            <a:r>
              <a:rPr lang="sv-SE" dirty="0">
                <a:sym typeface="Wingdings" pitchFamily="2" charset="2"/>
              </a:rPr>
              <a:t>)</a:t>
            </a:r>
          </a:p>
          <a:p>
            <a:r>
              <a:rPr lang="sv-SE" dirty="0">
                <a:sym typeface="Wingdings" pitchFamily="2" charset="2"/>
              </a:rPr>
              <a:t>Listen</a:t>
            </a:r>
          </a:p>
          <a:p>
            <a:pPr lvl="1"/>
            <a:r>
              <a:rPr lang="sv-SE" dirty="0" err="1">
                <a:sym typeface="Wingdings" pitchFamily="2" charset="2"/>
              </a:rPr>
              <a:t>Stridor</a:t>
            </a:r>
            <a:r>
              <a:rPr lang="sv-SE" dirty="0">
                <a:sym typeface="Wingdings" pitchFamily="2" charset="2"/>
              </a:rPr>
              <a:t>? </a:t>
            </a:r>
            <a:r>
              <a:rPr lang="sv-SE" dirty="0" err="1">
                <a:sym typeface="Wingdings" pitchFamily="2" charset="2"/>
              </a:rPr>
              <a:t>Snooring</a:t>
            </a:r>
            <a:r>
              <a:rPr lang="sv-SE" dirty="0">
                <a:sym typeface="Wingdings" pitchFamily="2" charset="2"/>
              </a:rPr>
              <a:t> (</a:t>
            </a:r>
            <a:r>
              <a:rPr lang="sv-SE" dirty="0" err="1">
                <a:sym typeface="Wingdings" pitchFamily="2" charset="2"/>
              </a:rPr>
              <a:t>partially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obstructed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airway</a:t>
            </a:r>
            <a:r>
              <a:rPr lang="sv-SE" dirty="0">
                <a:sym typeface="Wingdings" pitchFamily="2" charset="2"/>
              </a:rPr>
              <a:t>)? </a:t>
            </a:r>
            <a:r>
              <a:rPr lang="sv-SE" dirty="0" err="1">
                <a:sym typeface="Wingdings" pitchFamily="2" charset="2"/>
              </a:rPr>
              <a:t>Silent</a:t>
            </a:r>
            <a:r>
              <a:rPr lang="sv-SE" dirty="0">
                <a:sym typeface="Wingdings" pitchFamily="2" charset="2"/>
              </a:rPr>
              <a:t> (</a:t>
            </a:r>
            <a:r>
              <a:rPr lang="sv-SE" dirty="0" err="1">
                <a:sym typeface="Wingdings" pitchFamily="2" charset="2"/>
              </a:rPr>
              <a:t>complete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airway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obstruction</a:t>
            </a:r>
            <a:r>
              <a:rPr lang="sv-SE" dirty="0">
                <a:sym typeface="Wingdings" pitchFamily="2" charset="2"/>
              </a:rPr>
              <a:t>)?</a:t>
            </a:r>
          </a:p>
          <a:p>
            <a:r>
              <a:rPr lang="sv-SE" dirty="0" err="1">
                <a:sym typeface="Wingdings" pitchFamily="2" charset="2"/>
              </a:rPr>
              <a:t>Feel</a:t>
            </a:r>
            <a:endParaRPr lang="sv-SE" dirty="0">
              <a:sym typeface="Wingdings" pitchFamily="2" charset="2"/>
            </a:endParaRPr>
          </a:p>
          <a:p>
            <a:pPr lvl="1"/>
            <a:r>
              <a:rPr lang="sv-SE" dirty="0" err="1">
                <a:sym typeface="Wingdings" pitchFamily="2" charset="2"/>
              </a:rPr>
              <a:t>Feel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any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breaths</a:t>
            </a:r>
            <a:r>
              <a:rPr lang="sv-SE" dirty="0">
                <a:sym typeface="Wingdings" pitchFamily="2" charset="2"/>
              </a:rPr>
              <a:t> on </a:t>
            </a:r>
            <a:r>
              <a:rPr lang="sv-SE" dirty="0" err="1">
                <a:sym typeface="Wingdings" pitchFamily="2" charset="2"/>
              </a:rPr>
              <a:t>your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wrist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when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held</a:t>
            </a:r>
            <a:r>
              <a:rPr lang="sv-SE" dirty="0">
                <a:sym typeface="Wingdings" pitchFamily="2" charset="2"/>
              </a:rPr>
              <a:t> in front </a:t>
            </a:r>
            <a:r>
              <a:rPr lang="sv-SE" dirty="0" err="1">
                <a:sym typeface="Wingdings" pitchFamily="2" charset="2"/>
              </a:rPr>
              <a:t>of</a:t>
            </a:r>
            <a:r>
              <a:rPr lang="sv-SE" dirty="0">
                <a:sym typeface="Wingdings" pitchFamily="2" charset="2"/>
              </a:rPr>
              <a:t> patients </a:t>
            </a:r>
            <a:r>
              <a:rPr lang="sv-SE" dirty="0" err="1">
                <a:sym typeface="Wingdings" pitchFamily="2" charset="2"/>
              </a:rPr>
              <a:t>mouth</a:t>
            </a:r>
            <a:r>
              <a:rPr lang="sv-SE" dirty="0">
                <a:sym typeface="Wingdings" pitchFamily="2" charset="2"/>
              </a:rPr>
              <a:t>?</a:t>
            </a:r>
          </a:p>
          <a:p>
            <a:r>
              <a:rPr lang="sv-SE" dirty="0">
                <a:sym typeface="Wingdings" pitchFamily="2" charset="2"/>
              </a:rPr>
              <a:t>Risk </a:t>
            </a:r>
            <a:r>
              <a:rPr lang="sv-SE" dirty="0" err="1">
                <a:sym typeface="Wingdings" pitchFamily="2" charset="2"/>
              </a:rPr>
              <a:t>of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cervical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spine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injury</a:t>
            </a:r>
            <a:r>
              <a:rPr lang="sv-SE" dirty="0">
                <a:sym typeface="Wingdings" pitchFamily="2" charset="2"/>
              </a:rPr>
              <a:t>? – </a:t>
            </a:r>
            <a:r>
              <a:rPr lang="sv-SE" dirty="0" err="1">
                <a:sym typeface="Wingdings" pitchFamily="2" charset="2"/>
              </a:rPr>
              <a:t>Immobilize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cervical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spine</a:t>
            </a:r>
            <a:r>
              <a:rPr lang="sv-SE" dirty="0">
                <a:sym typeface="Wingdings" pitchFamily="2" charset="2"/>
              </a:rPr>
              <a:t>, manual or </a:t>
            </a:r>
            <a:r>
              <a:rPr lang="sv-SE" dirty="0" err="1">
                <a:sym typeface="Wingdings" pitchFamily="2" charset="2"/>
              </a:rPr>
              <a:t>with</a:t>
            </a:r>
            <a:r>
              <a:rPr lang="sv-SE" dirty="0">
                <a:sym typeface="Wingdings" pitchFamily="2" charset="2"/>
              </a:rPr>
              <a:t> sandbags </a:t>
            </a:r>
            <a:r>
              <a:rPr lang="sv-SE" dirty="0" err="1">
                <a:sym typeface="Wingdings" pitchFamily="2" charset="2"/>
              </a:rPr>
              <a:t>if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available</a:t>
            </a:r>
            <a:r>
              <a:rPr lang="sv-SE" dirty="0">
                <a:sym typeface="Wingdings" pitchFamily="2" charset="2"/>
              </a:rPr>
              <a:t>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92966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D942AE-A362-EEC0-DD6C-FFA324CF5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Airway</a:t>
            </a:r>
            <a:r>
              <a:rPr lang="sv-SE" dirty="0"/>
              <a:t> - Interventions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A6C3897-100A-DE85-0A1B-F7A6C2191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If </a:t>
            </a:r>
            <a:r>
              <a:rPr lang="sv-SE" dirty="0" err="1"/>
              <a:t>suspected</a:t>
            </a:r>
            <a:r>
              <a:rPr lang="sv-SE" dirty="0"/>
              <a:t> </a:t>
            </a:r>
            <a:r>
              <a:rPr lang="sv-SE" dirty="0" err="1"/>
              <a:t>obstructed</a:t>
            </a:r>
            <a:r>
              <a:rPr lang="sv-SE" dirty="0"/>
              <a:t> </a:t>
            </a:r>
            <a:r>
              <a:rPr lang="sv-SE" dirty="0" err="1"/>
              <a:t>airway</a:t>
            </a:r>
            <a:r>
              <a:rPr lang="sv-SE" dirty="0"/>
              <a:t> – try to </a:t>
            </a:r>
            <a:r>
              <a:rPr lang="sv-SE" dirty="0" err="1"/>
              <a:t>open</a:t>
            </a:r>
            <a:endParaRPr lang="sv-SE" dirty="0"/>
          </a:p>
          <a:p>
            <a:r>
              <a:rPr lang="sv-SE" dirty="0"/>
              <a:t>Manual </a:t>
            </a:r>
            <a:r>
              <a:rPr lang="sv-SE" dirty="0" err="1"/>
              <a:t>maneuvers</a:t>
            </a:r>
            <a:endParaRPr lang="sv-SE" dirty="0"/>
          </a:p>
          <a:p>
            <a:pPr lvl="1"/>
            <a:r>
              <a:rPr lang="sv-SE" dirty="0"/>
              <a:t>Chin lift – lift chin </a:t>
            </a:r>
            <a:r>
              <a:rPr lang="sv-SE" dirty="0" err="1"/>
              <a:t>upwards</a:t>
            </a:r>
            <a:r>
              <a:rPr lang="sv-SE" dirty="0"/>
              <a:t>/</a:t>
            </a:r>
            <a:r>
              <a:rPr lang="sv-SE" dirty="0" err="1"/>
              <a:t>tild</a:t>
            </a:r>
            <a:r>
              <a:rPr lang="sv-SE" dirty="0"/>
              <a:t> </a:t>
            </a:r>
            <a:r>
              <a:rPr lang="sv-SE" dirty="0" err="1"/>
              <a:t>head</a:t>
            </a:r>
            <a:r>
              <a:rPr lang="sv-SE" dirty="0"/>
              <a:t> </a:t>
            </a:r>
            <a:r>
              <a:rPr lang="sv-SE" dirty="0" err="1"/>
              <a:t>backwards</a:t>
            </a:r>
            <a:r>
              <a:rPr lang="sv-SE" dirty="0"/>
              <a:t> so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nose</a:t>
            </a:r>
            <a:r>
              <a:rPr lang="sv-SE" dirty="0"/>
              <a:t> is in ”</a:t>
            </a:r>
            <a:r>
              <a:rPr lang="sv-SE" dirty="0" err="1"/>
              <a:t>sniffing</a:t>
            </a:r>
            <a:r>
              <a:rPr lang="sv-SE" dirty="0"/>
              <a:t> position”</a:t>
            </a:r>
          </a:p>
          <a:p>
            <a:pPr lvl="1"/>
            <a:r>
              <a:rPr lang="sv-SE" dirty="0" err="1"/>
              <a:t>Jaw</a:t>
            </a:r>
            <a:r>
              <a:rPr lang="sv-SE" dirty="0"/>
              <a:t> </a:t>
            </a:r>
            <a:r>
              <a:rPr lang="sv-SE" dirty="0" err="1"/>
              <a:t>thrust</a:t>
            </a:r>
            <a:r>
              <a:rPr lang="sv-SE" dirty="0"/>
              <a:t> – push/lift </a:t>
            </a:r>
            <a:r>
              <a:rPr lang="sv-SE" dirty="0" err="1"/>
              <a:t>lower</a:t>
            </a:r>
            <a:r>
              <a:rPr lang="sv-SE" dirty="0"/>
              <a:t> </a:t>
            </a:r>
            <a:r>
              <a:rPr lang="sv-SE" dirty="0" err="1"/>
              <a:t>jaw</a:t>
            </a:r>
            <a:r>
              <a:rPr lang="sv-SE" dirty="0"/>
              <a:t> </a:t>
            </a:r>
            <a:r>
              <a:rPr lang="sv-SE" dirty="0" err="1"/>
              <a:t>upwards</a:t>
            </a:r>
            <a:endParaRPr lang="sv-SE" dirty="0"/>
          </a:p>
          <a:p>
            <a:r>
              <a:rPr lang="sv-SE" dirty="0" err="1"/>
              <a:t>Unconcious</a:t>
            </a:r>
            <a:r>
              <a:rPr lang="sv-SE" dirty="0"/>
              <a:t> patient w/ </a:t>
            </a:r>
            <a:r>
              <a:rPr lang="sv-SE" dirty="0" err="1"/>
              <a:t>obstructed</a:t>
            </a:r>
            <a:r>
              <a:rPr lang="sv-SE" dirty="0"/>
              <a:t> </a:t>
            </a:r>
            <a:r>
              <a:rPr lang="sv-SE" dirty="0" err="1"/>
              <a:t>airway</a:t>
            </a:r>
            <a:r>
              <a:rPr lang="sv-SE" dirty="0"/>
              <a:t> – </a:t>
            </a:r>
            <a:r>
              <a:rPr lang="sv-SE" dirty="0" err="1"/>
              <a:t>use</a:t>
            </a:r>
            <a:r>
              <a:rPr lang="sv-SE" dirty="0"/>
              <a:t> aids </a:t>
            </a:r>
            <a:r>
              <a:rPr lang="sv-SE" dirty="0" err="1"/>
              <a:t>if</a:t>
            </a:r>
            <a:r>
              <a:rPr lang="sv-SE" dirty="0"/>
              <a:t> </a:t>
            </a:r>
            <a:r>
              <a:rPr lang="sv-SE" dirty="0" err="1"/>
              <a:t>available</a:t>
            </a:r>
            <a:r>
              <a:rPr lang="sv-SE" dirty="0"/>
              <a:t> (and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know</a:t>
            </a:r>
            <a:r>
              <a:rPr lang="sv-SE" dirty="0"/>
              <a:t> </a:t>
            </a:r>
            <a:r>
              <a:rPr lang="sv-SE" dirty="0" err="1"/>
              <a:t>how</a:t>
            </a:r>
            <a:r>
              <a:rPr lang="sv-SE" dirty="0"/>
              <a:t> to </a:t>
            </a:r>
            <a:r>
              <a:rPr lang="sv-SE" dirty="0" err="1"/>
              <a:t>use</a:t>
            </a:r>
            <a:r>
              <a:rPr lang="sv-SE" dirty="0"/>
              <a:t> </a:t>
            </a:r>
            <a:r>
              <a:rPr lang="sv-SE" dirty="0" err="1"/>
              <a:t>them</a:t>
            </a:r>
            <a:r>
              <a:rPr lang="sv-SE" dirty="0"/>
              <a:t>!), </a:t>
            </a:r>
            <a:r>
              <a:rPr lang="sv-SE" dirty="0" err="1"/>
              <a:t>e.g</a:t>
            </a:r>
            <a:r>
              <a:rPr lang="sv-SE" dirty="0"/>
              <a:t> </a:t>
            </a:r>
            <a:r>
              <a:rPr lang="sv-SE" dirty="0" err="1"/>
              <a:t>oropharyngeal</a:t>
            </a:r>
            <a:r>
              <a:rPr lang="sv-SE" dirty="0"/>
              <a:t> </a:t>
            </a:r>
            <a:r>
              <a:rPr lang="sv-SE" dirty="0" err="1"/>
              <a:t>airway</a:t>
            </a:r>
            <a:r>
              <a:rPr lang="sv-SE" dirty="0"/>
              <a:t>. </a:t>
            </a:r>
          </a:p>
          <a:p>
            <a:r>
              <a:rPr lang="sv-SE" dirty="0"/>
              <a:t>If no </a:t>
            </a:r>
            <a:r>
              <a:rPr lang="sv-SE" dirty="0" err="1"/>
              <a:t>available</a:t>
            </a:r>
            <a:r>
              <a:rPr lang="sv-SE" dirty="0"/>
              <a:t> </a:t>
            </a:r>
            <a:r>
              <a:rPr lang="sv-SE" dirty="0" err="1"/>
              <a:t>equipment</a:t>
            </a:r>
            <a:r>
              <a:rPr lang="sv-SE" dirty="0"/>
              <a:t> </a:t>
            </a:r>
            <a:r>
              <a:rPr lang="sv-SE" dirty="0" err="1"/>
              <a:t>then</a:t>
            </a:r>
            <a:r>
              <a:rPr lang="sv-SE" dirty="0"/>
              <a:t> </a:t>
            </a:r>
            <a:r>
              <a:rPr lang="sv-SE" dirty="0" err="1"/>
              <a:t>instruct</a:t>
            </a:r>
            <a:r>
              <a:rPr lang="sv-SE" dirty="0"/>
              <a:t> </a:t>
            </a:r>
            <a:r>
              <a:rPr lang="sv-SE" dirty="0" err="1"/>
              <a:t>one</a:t>
            </a:r>
            <a:r>
              <a:rPr lang="sv-SE" dirty="0"/>
              <a:t> person to </a:t>
            </a:r>
            <a:r>
              <a:rPr lang="sv-SE" dirty="0" err="1"/>
              <a:t>maintain</a:t>
            </a:r>
            <a:r>
              <a:rPr lang="sv-SE" dirty="0"/>
              <a:t> </a:t>
            </a:r>
            <a:r>
              <a:rPr lang="sv-SE" dirty="0" err="1"/>
              <a:t>free</a:t>
            </a:r>
            <a:r>
              <a:rPr lang="sv-SE" dirty="0"/>
              <a:t> </a:t>
            </a:r>
            <a:r>
              <a:rPr lang="sv-SE" dirty="0" err="1"/>
              <a:t>airway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manual </a:t>
            </a:r>
            <a:r>
              <a:rPr lang="sv-SE" dirty="0" err="1"/>
              <a:t>maneuvers</a:t>
            </a:r>
            <a:r>
              <a:rPr lang="sv-SE" dirty="0"/>
              <a:t> </a:t>
            </a:r>
            <a:r>
              <a:rPr lang="sv-SE" dirty="0" err="1"/>
              <a:t>whilst</a:t>
            </a:r>
            <a:r>
              <a:rPr lang="sv-SE" dirty="0"/>
              <a:t>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continue</a:t>
            </a:r>
            <a:r>
              <a:rPr lang="sv-SE" dirty="0"/>
              <a:t> examinations.</a:t>
            </a:r>
          </a:p>
          <a:p>
            <a:r>
              <a:rPr lang="sv-SE" dirty="0" err="1"/>
              <a:t>Give</a:t>
            </a:r>
            <a:r>
              <a:rPr lang="sv-SE" dirty="0"/>
              <a:t> oxygen </a:t>
            </a:r>
            <a:r>
              <a:rPr lang="sv-SE" dirty="0" err="1"/>
              <a:t>if</a:t>
            </a:r>
            <a:r>
              <a:rPr lang="sv-SE" dirty="0"/>
              <a:t> </a:t>
            </a:r>
            <a:r>
              <a:rPr lang="sv-SE" dirty="0" err="1"/>
              <a:t>available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91649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B97CB5-4C3C-FA75-2B6C-A481C8EED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Manual </a:t>
            </a:r>
            <a:r>
              <a:rPr lang="sv-SE" dirty="0" err="1"/>
              <a:t>airway</a:t>
            </a:r>
            <a:r>
              <a:rPr lang="sv-SE" dirty="0"/>
              <a:t> </a:t>
            </a:r>
            <a:r>
              <a:rPr lang="sv-SE" dirty="0" err="1"/>
              <a:t>maneuvers</a:t>
            </a:r>
            <a:endParaRPr lang="sv-SE" dirty="0"/>
          </a:p>
        </p:txBody>
      </p:sp>
      <p:pic>
        <p:nvPicPr>
          <p:cNvPr id="7" name="Bildobjekt 6" descr="En bild som visar skiss, clipart, rita, Linjekonst&#10;&#10;Automatiskt genererad beskrivning">
            <a:extLst>
              <a:ext uri="{FF2B5EF4-FFF2-40B4-BE49-F238E27FC236}">
                <a16:creationId xmlns:a16="http://schemas.microsoft.com/office/drawing/2014/main" id="{A955DED5-9F09-F1B2-5927-F04F33B96F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7643" y="1636762"/>
            <a:ext cx="6896714" cy="4856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511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1482D0-8602-FC8A-4916-9ED676098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Oropharyngeal</a:t>
            </a:r>
            <a:r>
              <a:rPr lang="sv-SE" dirty="0"/>
              <a:t> </a:t>
            </a:r>
            <a:r>
              <a:rPr lang="sv-SE" dirty="0" err="1"/>
              <a:t>airway</a:t>
            </a:r>
            <a:endParaRPr lang="sv-SE" dirty="0"/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8D27B1AE-8C7B-2653-BFA5-307A4C468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85656"/>
            <a:ext cx="3795712" cy="3795712"/>
          </a:xfrm>
        </p:spPr>
      </p:pic>
      <p:pic>
        <p:nvPicPr>
          <p:cNvPr id="7" name="Bildobjekt 6" descr="En bild som visar person, inomhus, bebis, tjej&#10;&#10;Automatiskt genererad beskrivning med medelhög exakthet">
            <a:extLst>
              <a:ext uri="{FF2B5EF4-FFF2-40B4-BE49-F238E27FC236}">
                <a16:creationId xmlns:a16="http://schemas.microsoft.com/office/drawing/2014/main" id="{BF0AE325-335C-DD3C-16F8-E6DE7A82F0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6377" y="2204285"/>
            <a:ext cx="5597423" cy="3358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53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B99C7817DEDC44B8CD7A8C5D94A2ED7" ma:contentTypeVersion="15" ma:contentTypeDescription="Skapa ett nytt dokument." ma:contentTypeScope="" ma:versionID="d958aee4bd33bb6876ed6ab9cfae8636">
  <xsd:schema xmlns:xsd="http://www.w3.org/2001/XMLSchema" xmlns:xs="http://www.w3.org/2001/XMLSchema" xmlns:p="http://schemas.microsoft.com/office/2006/metadata/properties" xmlns:ns2="67b4b99d-f155-4e2f-8838-6f0f7631dfc1" xmlns:ns3="b7f29fcc-0797-403f-ba7b-ecbb290fae6d" targetNamespace="http://schemas.microsoft.com/office/2006/metadata/properties" ma:root="true" ma:fieldsID="7019c3de76293360e4fa8c6039432b6b" ns2:_="" ns3:_="">
    <xsd:import namespace="67b4b99d-f155-4e2f-8838-6f0f7631dfc1"/>
    <xsd:import namespace="b7f29fcc-0797-403f-ba7b-ecbb290fae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b4b99d-f155-4e2f-8838-6f0f7631df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1ca6ed74-85eb-41c2-922f-9901e948785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f29fcc-0797-403f-ba7b-ecbb290fae6d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582ac2aa-0835-496c-a9da-eb74f56ee759}" ma:internalName="TaxCatchAll" ma:showField="CatchAllData" ma:web="b7f29fcc-0797-403f-ba7b-ecbb290fae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22A141-5F98-4C5B-9B0F-5D83D373B5CE}"/>
</file>

<file path=customXml/itemProps2.xml><?xml version="1.0" encoding="utf-8"?>
<ds:datastoreItem xmlns:ds="http://schemas.openxmlformats.org/officeDocument/2006/customXml" ds:itemID="{BFB13424-C003-4354-B6F8-9EE1F74FF0CA}"/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1231</Words>
  <Application>Microsoft Macintosh PowerPoint</Application>
  <PresentationFormat>Bredbild</PresentationFormat>
  <Paragraphs>103</Paragraphs>
  <Slides>18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Office-tema</vt:lpstr>
      <vt:lpstr>PowerPoint-presentation</vt:lpstr>
      <vt:lpstr>CME on initial assessment in emergencies  (ABCDE)</vt:lpstr>
      <vt:lpstr>ABCDE-approach</vt:lpstr>
      <vt:lpstr>Key concepts of ABCDE</vt:lpstr>
      <vt:lpstr>PowerPoint-presentation</vt:lpstr>
      <vt:lpstr>Airway - Examination</vt:lpstr>
      <vt:lpstr>Airway - Interventions</vt:lpstr>
      <vt:lpstr>Manual airway maneuvers</vt:lpstr>
      <vt:lpstr>Oropharyngeal airway</vt:lpstr>
      <vt:lpstr>Breathing - Examination</vt:lpstr>
      <vt:lpstr>Breathing - Interventions</vt:lpstr>
      <vt:lpstr>Circulation - Examination</vt:lpstr>
      <vt:lpstr>Circulation – Examination, continued</vt:lpstr>
      <vt:lpstr>Pelvic binder if suspected pelvic fracture</vt:lpstr>
      <vt:lpstr>Circulation - Intervention</vt:lpstr>
      <vt:lpstr>Disability</vt:lpstr>
      <vt:lpstr>Exposure </vt:lpstr>
      <vt:lpstr>After initial assessment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CME on initial assessment in emergencies  (ABCDE)</dc:title>
  <dc:creator>Siri Mårtensson</dc:creator>
  <cp:lastModifiedBy>Siri Mårtensson</cp:lastModifiedBy>
  <cp:revision>11</cp:revision>
  <dcterms:created xsi:type="dcterms:W3CDTF">2023-09-29T04:35:12Z</dcterms:created>
  <dcterms:modified xsi:type="dcterms:W3CDTF">2023-10-06T14:08:52Z</dcterms:modified>
</cp:coreProperties>
</file>