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aac54b404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9aac54b404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9aac54b404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9aac54b404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aac54b404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aac54b404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6d5ef66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6d5ef66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a6d5ef66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a6d5ef66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a6d5ef66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9a6d5ef66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b3ed7e55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eb3ed7e5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aac54b40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aac54b40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9a6d5ef66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9a6d5ef6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a711a363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9a711a36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aac54b40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aac54b40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8075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Diabetes type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Kacheliba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November 2023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21975"/>
            <a:ext cx="8520600" cy="18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2650" y="-261525"/>
            <a:ext cx="9216650" cy="559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8425" y="-37082"/>
            <a:ext cx="9144000" cy="53404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314375" cy="537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421350" y="1293150"/>
            <a:ext cx="8411100" cy="23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November 14th is the WHO World Diabetes Day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35175" y="24197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In Africa: Tropical diseases dicrease - NCD increase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7025" y="-374900"/>
            <a:ext cx="9281025" cy="5601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                             Symtoms of diabetes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Type 1   Quick onset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Type 2 Slowly, sometimes no signs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                                 Lab for diagnose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Blood sugar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Urine sugar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HbA1c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                                      HbA1c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1500">
                <a:solidFill>
                  <a:srgbClr val="202124"/>
                </a:solidFill>
                <a:highlight>
                  <a:srgbClr val="FFFFFF"/>
                </a:highlight>
              </a:rPr>
              <a:t>HbA1c is your </a:t>
            </a:r>
            <a:r>
              <a:rPr lang="sv" sz="1500">
                <a:solidFill>
                  <a:srgbClr val="040C28"/>
                </a:solidFill>
              </a:rPr>
              <a:t>average blood glucose (sugar) levels for the last two to three months</a:t>
            </a:r>
            <a:r>
              <a:rPr lang="sv" sz="1500">
                <a:solidFill>
                  <a:srgbClr val="202124"/>
                </a:solidFill>
                <a:highlight>
                  <a:srgbClr val="FFFFFF"/>
                </a:highlight>
              </a:rPr>
              <a:t>. If you have diabetes, an ideal HbA1c level is 48mmol/mol (6.5%) or below. If you're at risk of developing type 2 diabetes, your target HbA1c level should be below 42mmol/mol (6%).</a:t>
            </a:r>
            <a:endParaRPr sz="15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50" y="-179362"/>
            <a:ext cx="9047450" cy="6051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                                     Treatment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Food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Fysical activity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Treat HTN, dyslipidemia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Check for complications: Eyes, kidneys, feet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Drugs: Metformin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           Glibenclamid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           Insulin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Many new drugs coming!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6" ma:contentTypeDescription="Skapa ett nytt dokument." ma:contentTypeScope="" ma:versionID="09c253d1d22832c444aa69d102300d47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988e11a238c273e1b1036d2fe01e35ef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AF3F21-42F7-46B2-BA30-168E269D29EF}"/>
</file>

<file path=customXml/itemProps2.xml><?xml version="1.0" encoding="utf-8"?>
<ds:datastoreItem xmlns:ds="http://schemas.openxmlformats.org/officeDocument/2006/customXml" ds:itemID="{DAF15520-85F7-49C5-A65F-1BEE5C97AA34}"/>
</file>