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5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08BFD-05F5-45E0-2F9D-9B83E7C901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EXAMINATION OF A </a:t>
            </a:r>
            <a:r>
              <a:rPr lang="sv-SE" dirty="0" err="1"/>
              <a:t>newborn</a:t>
            </a:r>
            <a:br>
              <a:rPr lang="sv-SE" dirty="0"/>
            </a:br>
            <a:r>
              <a:rPr lang="sv-SE" dirty="0"/>
              <a:t>+ APGAR SCORE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4E571-4959-BDE4-7AA0-4E82329FE1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5915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0DB07-DBFF-CDAC-7C96-32CF0D2D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HEAD TO TOE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F9283-13CA-E800-8756-5C593C5C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 SUMMARY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214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AFDAA-45C8-23B8-856B-50E635097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APGAR </a:t>
            </a:r>
            <a:r>
              <a:rPr lang="sv-SE" b="1" dirty="0" err="1"/>
              <a:t>ScORE</a:t>
            </a:r>
            <a:r>
              <a:rPr lang="sv-SE" b="1" dirty="0"/>
              <a:t>  </a:t>
            </a:r>
            <a:r>
              <a:rPr lang="sv-SE" dirty="0"/>
              <a:t>A</a:t>
            </a:r>
            <a:r>
              <a:rPr lang="sv-SE" dirty="0">
                <a:latin typeface="Abadi" panose="020B0604020202020204" pitchFamily="34" charset="0"/>
              </a:rPr>
              <a:t>t: 1 MIN + 5 MIN AFTER BIRTH</a:t>
            </a:r>
            <a:br>
              <a:rPr lang="sv-SE" dirty="0"/>
            </a:br>
            <a:endParaRPr lang="sv-SE" dirty="0"/>
          </a:p>
        </p:txBody>
      </p:sp>
      <p:pic>
        <p:nvPicPr>
          <p:cNvPr id="1026" name="Picture 2" descr="What Is the Apgar score? | 5 Assessments of Newborn Health">
            <a:extLst>
              <a:ext uri="{FF2B5EF4-FFF2-40B4-BE49-F238E27FC236}">
                <a16:creationId xmlns:a16="http://schemas.microsoft.com/office/drawing/2014/main" id="{CC385E56-5B9C-B086-7160-BF948D419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681992"/>
            <a:ext cx="9810750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95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A6BA4-0FC0-DEA3-04E6-52A524878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Head</a:t>
            </a:r>
            <a:r>
              <a:rPr lang="sv-SE" dirty="0"/>
              <a:t> to </a:t>
            </a:r>
            <a:r>
              <a:rPr lang="sv-SE" dirty="0" err="1"/>
              <a:t>Toe</a:t>
            </a:r>
            <a:r>
              <a:rPr lang="sv-SE" dirty="0"/>
              <a:t>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3D3D5-D602-3536-18CD-741897B8F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FONTANELLE- </a:t>
            </a:r>
            <a:r>
              <a:rPr lang="sv-SE" dirty="0" err="1"/>
              <a:t>bulging</a:t>
            </a:r>
            <a:r>
              <a:rPr lang="sv-SE" dirty="0"/>
              <a:t>?  </a:t>
            </a:r>
            <a:r>
              <a:rPr lang="sv-SE" dirty="0" err="1"/>
              <a:t>Sunken</a:t>
            </a:r>
            <a:r>
              <a:rPr lang="sv-SE" dirty="0"/>
              <a:t>?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HEAD- </a:t>
            </a:r>
            <a:r>
              <a:rPr lang="sv-SE" dirty="0" err="1"/>
              <a:t>shape</a:t>
            </a:r>
            <a:r>
              <a:rPr lang="sv-SE" dirty="0"/>
              <a:t>, </a:t>
            </a:r>
            <a:r>
              <a:rPr lang="sv-SE" dirty="0" err="1"/>
              <a:t>symmetry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2050" name="Picture 2" descr="Transient bulging of the anterior fontanel">
            <a:extLst>
              <a:ext uri="{FF2B5EF4-FFF2-40B4-BE49-F238E27FC236}">
                <a16:creationId xmlns:a16="http://schemas.microsoft.com/office/drawing/2014/main" id="{74C653BB-7A52-B5D0-1FFB-76AECFC07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770" y="514321"/>
            <a:ext cx="4651099" cy="22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91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E9A3E-E9A3-6347-4E3F-CAB2F2772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HEAD TO TOE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44FEB-3E7D-5526-4101-22D577C3F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EYES- </a:t>
            </a:r>
            <a:r>
              <a:rPr lang="sv-SE" dirty="0" err="1"/>
              <a:t>symmetric</a:t>
            </a:r>
            <a:r>
              <a:rPr lang="sv-SE" dirty="0"/>
              <a:t> </a:t>
            </a:r>
            <a:r>
              <a:rPr lang="sv-SE" dirty="0" err="1"/>
              <a:t>pupils</a:t>
            </a:r>
            <a:r>
              <a:rPr lang="sv-SE" dirty="0"/>
              <a:t>? Normal reflex?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4" descr="Retinoblastoma is the most common form... - Metro Eye Clinic | Facebook">
            <a:extLst>
              <a:ext uri="{FF2B5EF4-FFF2-40B4-BE49-F238E27FC236}">
                <a16:creationId xmlns:a16="http://schemas.microsoft.com/office/drawing/2014/main" id="{3976CEB9-8018-A4B6-1BD8-01EBDAFEA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705" y="2851533"/>
            <a:ext cx="4685056" cy="360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eine BETA 200 Ophthalmoscope With Large Battery Handle : Amazon.in:  Industrial &amp; Scientific">
            <a:extLst>
              <a:ext uri="{FF2B5EF4-FFF2-40B4-BE49-F238E27FC236}">
                <a16:creationId xmlns:a16="http://schemas.microsoft.com/office/drawing/2014/main" id="{B0C8BEB2-9F09-3AE9-B61C-0E562EBFC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61" y="3268355"/>
            <a:ext cx="3304794" cy="330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440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F8276-B1DE-EC64-3E93-3D43B4489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HEAD TO TOE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F0963-BE18-75B1-9558-3A9E0B446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PALATE-</a:t>
            </a:r>
            <a:r>
              <a:rPr lang="sv-SE" dirty="0" err="1"/>
              <a:t>palpate</a:t>
            </a:r>
            <a:r>
              <a:rPr lang="sv-SE" dirty="0"/>
              <a:t>- </a:t>
            </a:r>
            <a:r>
              <a:rPr lang="sv-SE" dirty="0" err="1"/>
              <a:t>cleft</a:t>
            </a:r>
            <a:r>
              <a:rPr lang="sv-SE" dirty="0"/>
              <a:t> </a:t>
            </a:r>
            <a:r>
              <a:rPr lang="sv-SE" dirty="0" err="1"/>
              <a:t>palate</a:t>
            </a:r>
            <a:r>
              <a:rPr lang="sv-SE" dirty="0"/>
              <a:t>? 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EARS- present? </a:t>
            </a:r>
            <a:r>
              <a:rPr lang="sv-SE" dirty="0" err="1"/>
              <a:t>Abnormalities</a:t>
            </a: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D0F39E-6CC1-39EC-D256-E8A953874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694" y="383902"/>
            <a:ext cx="3232426" cy="3426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3C3DAF-3F6A-9D0A-ABF7-9C6A17671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732" y="3952514"/>
            <a:ext cx="3481388" cy="278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9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90C33-B3DB-0045-066F-3007DADD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HEAD TO TOE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657E4-DBA8-B544-C86D-8BAF0503B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CLAVICLES- </a:t>
            </a:r>
            <a:r>
              <a:rPr lang="sv-SE" dirty="0" err="1"/>
              <a:t>palpate</a:t>
            </a:r>
            <a:r>
              <a:rPr lang="sv-SE" dirty="0"/>
              <a:t>- </a:t>
            </a:r>
            <a:r>
              <a:rPr lang="sv-SE" dirty="0" err="1"/>
              <a:t>defect</a:t>
            </a:r>
            <a:r>
              <a:rPr lang="sv-SE" dirty="0"/>
              <a:t>?</a:t>
            </a:r>
          </a:p>
          <a:p>
            <a:endParaRPr lang="sv-SE" dirty="0"/>
          </a:p>
          <a:p>
            <a:r>
              <a:rPr lang="sv-SE" dirty="0"/>
              <a:t>HEART- </a:t>
            </a:r>
            <a:r>
              <a:rPr lang="sv-SE" dirty="0" err="1"/>
              <a:t>murmurs</a:t>
            </a:r>
            <a:r>
              <a:rPr lang="sv-SE" dirty="0"/>
              <a:t>? </a:t>
            </a:r>
            <a:r>
              <a:rPr lang="sv-SE" dirty="0" err="1"/>
              <a:t>Regular</a:t>
            </a:r>
            <a:r>
              <a:rPr lang="sv-SE" dirty="0"/>
              <a:t>?</a:t>
            </a:r>
          </a:p>
          <a:p>
            <a:endParaRPr lang="sv-SE" dirty="0"/>
          </a:p>
          <a:p>
            <a:r>
              <a:rPr lang="sv-SE" dirty="0"/>
              <a:t>ABDOMEN- </a:t>
            </a:r>
            <a:r>
              <a:rPr lang="sv-SE" dirty="0" err="1"/>
              <a:t>hepatosplenomegaly</a:t>
            </a:r>
            <a:r>
              <a:rPr lang="sv-SE" dirty="0"/>
              <a:t>? </a:t>
            </a:r>
            <a:r>
              <a:rPr lang="sv-SE" dirty="0" err="1"/>
              <a:t>Umbilicus</a:t>
            </a:r>
            <a:r>
              <a:rPr lang="sv-SE" dirty="0"/>
              <a:t>?</a:t>
            </a:r>
          </a:p>
          <a:p>
            <a:endParaRPr lang="sv-SE" dirty="0"/>
          </a:p>
          <a:p>
            <a:r>
              <a:rPr lang="sv-SE" dirty="0"/>
              <a:t>FEMORAL PULSE- present on </a:t>
            </a:r>
            <a:r>
              <a:rPr lang="sv-SE" dirty="0" err="1"/>
              <a:t>both</a:t>
            </a:r>
            <a:r>
              <a:rPr lang="sv-SE" dirty="0"/>
              <a:t> sides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A2F9F2-01A1-6877-A052-E3805227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411" y="725487"/>
            <a:ext cx="3810000" cy="304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7CB1F0-D4EA-8C05-A8C6-63E376671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362" y="4005054"/>
            <a:ext cx="4925047" cy="277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1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82F59-CE0F-FD73-E19C-34B733CC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HEAD TO TOE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EE8C7-DD35-8292-CBDE-5E18C7DCF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59426"/>
            <a:ext cx="9905999" cy="3541714"/>
          </a:xfrm>
        </p:spPr>
        <p:txBody>
          <a:bodyPr/>
          <a:lstStyle/>
          <a:p>
            <a:r>
              <a:rPr lang="sv-SE" dirty="0"/>
              <a:t>GENITALS- present? </a:t>
            </a:r>
            <a:r>
              <a:rPr lang="sv-SE" dirty="0" err="1"/>
              <a:t>Urethra</a:t>
            </a:r>
            <a:r>
              <a:rPr lang="sv-SE" dirty="0"/>
              <a:t>? </a:t>
            </a:r>
            <a:r>
              <a:rPr lang="sv-SE" dirty="0" err="1"/>
              <a:t>Testes</a:t>
            </a:r>
            <a:r>
              <a:rPr lang="sv-SE" dirty="0"/>
              <a:t>?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21C3BB-017F-40B3-C101-AFD360616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233" y="618518"/>
            <a:ext cx="3050071" cy="25958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9DDE4D-9F09-554B-5C64-EEFD7FCF7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118" y="3429000"/>
            <a:ext cx="46482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6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36398-748B-8D85-18BD-47ACC622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HEAD TO TOES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99A82-86BF-394D-F129-FCB8522AE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HIPS EXAMINATION- </a:t>
            </a:r>
            <a:r>
              <a:rPr lang="sv-SE" dirty="0" err="1"/>
              <a:t>assymetry</a:t>
            </a:r>
            <a:r>
              <a:rPr lang="sv-SE" dirty="0"/>
              <a:t>? </a:t>
            </a:r>
            <a:r>
              <a:rPr lang="sv-SE" dirty="0" err="1"/>
              <a:t>Length</a:t>
            </a:r>
            <a:r>
              <a:rPr lang="sv-SE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41822-83F1-E4EF-4F10-9A058C098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790" y="1182687"/>
            <a:ext cx="4304610" cy="3154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485AB1-69C2-E089-C4B7-F339FF77D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84" y="2878204"/>
            <a:ext cx="5761016" cy="374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1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C18BD-E23C-4271-77C6-36C3C1F00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Head</a:t>
            </a:r>
            <a:r>
              <a:rPr lang="sv-SE" dirty="0"/>
              <a:t> to </a:t>
            </a:r>
            <a:r>
              <a:rPr lang="sv-SE" dirty="0" err="1"/>
              <a:t>toe</a:t>
            </a:r>
            <a:r>
              <a:rPr lang="sv-SE" dirty="0"/>
              <a:t>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53C7D-36DB-61BD-B5B4-CA94AD050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TONUS</a:t>
            </a:r>
          </a:p>
          <a:p>
            <a:endParaRPr lang="sv-SE" dirty="0"/>
          </a:p>
          <a:p>
            <a:r>
              <a:rPr lang="sv-SE" dirty="0"/>
              <a:t>MOROREFLEX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BABINSKI</a:t>
            </a:r>
          </a:p>
          <a:p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8167E3-6649-2B94-D289-83A8C15B4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418" y="2249487"/>
            <a:ext cx="5177993" cy="414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11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C38F3-7984-32FB-898D-D2F27C408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Head</a:t>
            </a:r>
            <a:r>
              <a:rPr lang="sv-SE" dirty="0"/>
              <a:t> to </a:t>
            </a:r>
            <a:r>
              <a:rPr lang="sv-SE" dirty="0" err="1"/>
              <a:t>toe</a:t>
            </a:r>
            <a:r>
              <a:rPr lang="sv-SE" dirty="0"/>
              <a:t>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889B8-EDAF-8CDD-4BF2-7F5E33B90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52150"/>
            <a:ext cx="9905998" cy="4079075"/>
          </a:xfrm>
        </p:spPr>
        <p:txBody>
          <a:bodyPr/>
          <a:lstStyle/>
          <a:p>
            <a:r>
              <a:rPr lang="sv-SE" dirty="0"/>
              <a:t>SPINE- </a:t>
            </a:r>
            <a:r>
              <a:rPr lang="sv-SE" dirty="0" err="1"/>
              <a:t>symmetric</a:t>
            </a:r>
            <a:r>
              <a:rPr lang="sv-SE" dirty="0"/>
              <a:t>? </a:t>
            </a:r>
            <a:r>
              <a:rPr lang="sv-SE" dirty="0" err="1"/>
              <a:t>Tuft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hair</a:t>
            </a:r>
            <a:r>
              <a:rPr lang="sv-SE" dirty="0"/>
              <a:t>?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LUNGS- </a:t>
            </a:r>
            <a:r>
              <a:rPr lang="sv-SE" dirty="0" err="1"/>
              <a:t>breathsounds</a:t>
            </a:r>
            <a:r>
              <a:rPr lang="sv-SE" dirty="0"/>
              <a:t>? </a:t>
            </a:r>
            <a:r>
              <a:rPr lang="sv-SE" dirty="0" err="1"/>
              <a:t>Symmetry</a:t>
            </a:r>
            <a:r>
              <a:rPr lang="sv-SE" dirty="0"/>
              <a:t>? </a:t>
            </a:r>
          </a:p>
          <a:p>
            <a:r>
              <a:rPr lang="sv-SE" dirty="0"/>
              <a:t>ANUS- present?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3074" name="Picture 2" descr="Spina bifida hair hi-res stock photography and images - Alamy">
            <a:extLst>
              <a:ext uri="{FF2B5EF4-FFF2-40B4-BE49-F238E27FC236}">
                <a16:creationId xmlns:a16="http://schemas.microsoft.com/office/drawing/2014/main" id="{10214FD6-8D3F-E624-37CA-9DED70BEC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330" y="1805072"/>
            <a:ext cx="6284844" cy="295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880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99C7817DEDC44B8CD7A8C5D94A2ED7" ma:contentTypeVersion="14" ma:contentTypeDescription="Skapa ett nytt dokument." ma:contentTypeScope="" ma:versionID="4a669bc984e4adab8c24d20fcd3732cc">
  <xsd:schema xmlns:xsd="http://www.w3.org/2001/XMLSchema" xmlns:xs="http://www.w3.org/2001/XMLSchema" xmlns:p="http://schemas.microsoft.com/office/2006/metadata/properties" xmlns:ns2="67b4b99d-f155-4e2f-8838-6f0f7631dfc1" xmlns:ns3="b7f29fcc-0797-403f-ba7b-ecbb290fae6d" targetNamespace="http://schemas.microsoft.com/office/2006/metadata/properties" ma:root="true" ma:fieldsID="d5d7e55c45ca1805d799353345761d68" ns2:_="" ns3:_="">
    <xsd:import namespace="67b4b99d-f155-4e2f-8838-6f0f7631dfc1"/>
    <xsd:import namespace="b7f29fcc-0797-403f-ba7b-ecbb290fae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4b99d-f155-4e2f-8838-6f0f7631df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1ca6ed74-85eb-41c2-922f-9901e94878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29fcc-0797-403f-ba7b-ecbb290fae6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82ac2aa-0835-496c-a9da-eb74f56ee759}" ma:internalName="TaxCatchAll" ma:showField="CatchAllData" ma:web="b7f29fcc-0797-403f-ba7b-ecbb290fae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4C834A-1502-4FDB-A3D9-78E781AD2424}"/>
</file>

<file path=customXml/itemProps2.xml><?xml version="1.0" encoding="utf-8"?>
<ds:datastoreItem xmlns:ds="http://schemas.openxmlformats.org/officeDocument/2006/customXml" ds:itemID="{F5CBAB5C-AEE6-4758-BFAE-CBF7AEF4A921}"/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117</TotalTime>
  <Words>133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Abadi</vt:lpstr>
      <vt:lpstr>Arial</vt:lpstr>
      <vt:lpstr>Tw Cen MT</vt:lpstr>
      <vt:lpstr>Circuit</vt:lpstr>
      <vt:lpstr>EXAMINATION OF A newborn + APGAR SCORE</vt:lpstr>
      <vt:lpstr>Head to Toe examination</vt:lpstr>
      <vt:lpstr>HEAD TO TOE EXAMINATION</vt:lpstr>
      <vt:lpstr>HEAD TO TOE EXAMINATION</vt:lpstr>
      <vt:lpstr>HEAD TO TOE EXAMINATION</vt:lpstr>
      <vt:lpstr>HEAD TO TOE EXAMINATION</vt:lpstr>
      <vt:lpstr>HEAD TO TOES EXAMINATION</vt:lpstr>
      <vt:lpstr>Head to toe examination</vt:lpstr>
      <vt:lpstr>Head to toe examination</vt:lpstr>
      <vt:lpstr>HEAD TO TOE EXAMINATION</vt:lpstr>
      <vt:lpstr>APGAR ScORE  At: 1 MIN + 5 MIN AFTER BIRTH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EXAMINATION OF A CHILd + APGAR SCORE</dc:title>
  <dc:creator>Sarah Jarnald</dc:creator>
  <cp:lastModifiedBy>Sarah Jarnald</cp:lastModifiedBy>
  <cp:revision>8</cp:revision>
  <dcterms:created xsi:type="dcterms:W3CDTF">2023-01-30T15:07:53Z</dcterms:created>
  <dcterms:modified xsi:type="dcterms:W3CDTF">2023-02-14T05:15:33Z</dcterms:modified>
</cp:coreProperties>
</file>