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0" r:id="rId4"/>
    <p:sldId id="258" r:id="rId5"/>
    <p:sldId id="262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7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9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14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16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58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52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4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455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83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1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35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23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88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7E8CFF-2B13-4064-843D-8A58393908AC}" type="datetimeFigureOut">
              <a:rPr lang="sv-SE" smtClean="0"/>
              <a:t>2018-11-08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A5FC8F-81D5-4530-AA9D-0BA10336BF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361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doctors.se/klubbnytt/bra-att-veta-for-din-klubb/rotary-doctors-30-ars-jubileum/" TargetMode="External"/><Relationship Id="rId2" Type="http://schemas.openxmlformats.org/officeDocument/2006/relationships/hyperlink" Target="https://www.rotarydoctors.se/klubbnytt/bra-att-veta-for-din-klubb/feedback-om-uppropen-under-30-ars-jubileet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4005330"/>
            <a:ext cx="7297213" cy="285266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v-SE" b="1" dirty="0" smtClean="0"/>
              <a:t>TACK till alla givare: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/>
              <a:t>TACK för stöd till 3:e kvartalets upprop: </a:t>
            </a:r>
            <a:br>
              <a:rPr lang="sv-SE" b="1" dirty="0"/>
            </a:br>
            <a:r>
              <a:rPr lang="sv-SE" b="1" i="1" dirty="0"/>
              <a:t>Bidragen uppgick </a:t>
            </a:r>
            <a:r>
              <a:rPr lang="sv-SE" b="1" i="1" dirty="0" smtClean="0"/>
              <a:t>till 6 365 kr extra </a:t>
            </a:r>
            <a:r>
              <a:rPr lang="sv-SE" b="1" i="1" dirty="0"/>
              <a:t>näringsrik gröt         </a:t>
            </a:r>
            <a:r>
              <a:rPr lang="sv-SE" b="1" i="1" dirty="0" smtClean="0"/>
              <a:t>och 37 500 till </a:t>
            </a:r>
            <a:r>
              <a:rPr lang="sv-SE" b="1" i="1" dirty="0"/>
              <a:t>en brunn. </a:t>
            </a:r>
            <a:r>
              <a:rPr lang="sv-SE" b="1" dirty="0"/>
              <a:t>Gröt: </a:t>
            </a:r>
            <a:r>
              <a:rPr lang="sv-SE" dirty="0"/>
              <a:t>Trettiosju medlemmar</a:t>
            </a:r>
            <a:r>
              <a:rPr lang="sv-SE" b="1" dirty="0"/>
              <a:t> </a:t>
            </a:r>
            <a:r>
              <a:rPr lang="sv-SE" dirty="0"/>
              <a:t>i Vetlanda Rotaryklubb, Marie-Louise Ring, Britt Ernberg, Marianne Olofsson, Mikael Jönsson, Christina </a:t>
            </a:r>
            <a:r>
              <a:rPr lang="sv-SE" dirty="0" err="1"/>
              <a:t>Wadsten</a:t>
            </a:r>
            <a:r>
              <a:rPr lang="sv-SE" dirty="0"/>
              <a:t>-Malm, CG </a:t>
            </a:r>
            <a:r>
              <a:rPr lang="sv-SE" dirty="0" smtClean="0"/>
              <a:t>Olofsson, Malmö Öresund Rotaryklubb </a:t>
            </a:r>
            <a:r>
              <a:rPr lang="sv-SE" b="1" dirty="0"/>
              <a:t>Brunn: </a:t>
            </a:r>
            <a:r>
              <a:rPr lang="sv-SE" dirty="0"/>
              <a:t>Tranås-Sommenbygden </a:t>
            </a:r>
            <a:r>
              <a:rPr lang="sv-SE" dirty="0" smtClean="0"/>
              <a:t>Rotaryklubb, Lillian Gustavsson </a:t>
            </a:r>
            <a:r>
              <a:rPr lang="sv-SE" dirty="0"/>
              <a:t>och Falkenberg Rotaryklubbar som skänker merparten av kostnaden: ca 35 000 </a:t>
            </a:r>
            <a:r>
              <a:rPr lang="sv-SE" dirty="0" smtClean="0"/>
              <a:t>kr</a:t>
            </a:r>
            <a:r>
              <a:rPr lang="sv-SE" dirty="0"/>
              <a:t> </a:t>
            </a:r>
            <a:r>
              <a:rPr lang="sv-SE" dirty="0" smtClean="0"/>
              <a:t>så att brunnen kan färdigställas! 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 descr="RotaryDoctorsSweden.e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6053" y="5589608"/>
            <a:ext cx="4735947" cy="12325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ktangel 6"/>
          <p:cNvSpPr/>
          <p:nvPr/>
        </p:nvSpPr>
        <p:spPr>
          <a:xfrm>
            <a:off x="473041" y="544272"/>
            <a:ext cx="81042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/>
              <a:t>Extra </a:t>
            </a:r>
            <a:r>
              <a:rPr lang="sv-SE" sz="3600" b="1" dirty="0" err="1" smtClean="0"/>
              <a:t>näringrik</a:t>
            </a:r>
            <a:r>
              <a:rPr lang="sv-SE" sz="3600" b="1" dirty="0" smtClean="0"/>
              <a:t> gröt och rent vatten </a:t>
            </a:r>
            <a:r>
              <a:rPr lang="sv-SE" sz="3600" b="1" dirty="0"/>
              <a:t/>
            </a:r>
            <a:br>
              <a:rPr lang="sv-SE" sz="3600" b="1" dirty="0"/>
            </a:br>
            <a:r>
              <a:rPr lang="sv-SE" sz="2400" b="1" dirty="0" smtClean="0"/>
              <a:t>3:e </a:t>
            </a:r>
            <a:r>
              <a:rPr lang="sv-SE" sz="2400" b="1" dirty="0"/>
              <a:t>kvartalets Upprop under 30-års jubileet </a:t>
            </a:r>
            <a:br>
              <a:rPr lang="sv-SE" sz="2400" b="1" dirty="0"/>
            </a:br>
            <a:r>
              <a:rPr lang="sv-SE" sz="3600" b="1" dirty="0"/>
              <a:t/>
            </a:r>
            <a:br>
              <a:rPr lang="sv-SE" sz="3600" b="1" dirty="0"/>
            </a:br>
            <a:r>
              <a:rPr lang="sv-SE" sz="3600" b="1" dirty="0" smtClean="0"/>
              <a:t>Feedback </a:t>
            </a:r>
            <a:r>
              <a:rPr lang="sv-SE" sz="3600" b="1" dirty="0"/>
              <a:t>om hur pengarna har använts</a:t>
            </a:r>
          </a:p>
        </p:txBody>
      </p:sp>
    </p:spTree>
    <p:extLst>
      <p:ext uri="{BB962C8B-B14F-4D97-AF65-F5344CB8AC3E}">
        <p14:creationId xmlns:p14="http://schemas.microsoft.com/office/powerpoint/2010/main" val="6637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48606" y="296215"/>
            <a:ext cx="4621884" cy="798490"/>
          </a:xfrm>
        </p:spPr>
        <p:txBody>
          <a:bodyPr>
            <a:noAutofit/>
          </a:bodyPr>
          <a:lstStyle/>
          <a:p>
            <a:r>
              <a:rPr lang="sv-SE" sz="3600" b="1" dirty="0" smtClean="0"/>
              <a:t>Extra näringsrikgröt </a:t>
            </a:r>
          </a:p>
          <a:p>
            <a:r>
              <a:rPr lang="sv-SE" sz="2800" dirty="0" smtClean="0"/>
              <a:t>  </a:t>
            </a:r>
            <a:endParaRPr lang="sv-SE" sz="28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3" y="3234196"/>
            <a:ext cx="2601535" cy="3468714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3" y="1297488"/>
            <a:ext cx="2135624" cy="540542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297489"/>
            <a:ext cx="2738908" cy="5405421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706256" y="296215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Alla barn som kommer till kliniken vägs. Dels för att se om de eventuellt är undernärda, men också för att läkaren ska kunna räkna ut medicinmängd/kilo om det behövs.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5980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202687" y="296214"/>
            <a:ext cx="6877696" cy="1584101"/>
          </a:xfrm>
        </p:spPr>
        <p:txBody>
          <a:bodyPr>
            <a:normAutofit/>
          </a:bodyPr>
          <a:lstStyle/>
          <a:p>
            <a:r>
              <a:rPr lang="sv-SE" sz="2400" dirty="0" smtClean="0">
                <a:solidFill>
                  <a:schemeClr val="tx1"/>
                </a:solidFill>
              </a:rPr>
              <a:t>Om barn har låg vikt så kontrolleras undernäring sedan med hjälp av överarmsmått. När det är mindre än 12.5 och hamnar på gult så ska barnen ha extra gröt. </a:t>
            </a: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6234" y="2301741"/>
            <a:ext cx="5517881" cy="3103808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0" y="2245354"/>
            <a:ext cx="5054600" cy="4267200"/>
          </a:xfrm>
          <a:prstGeom prst="rect">
            <a:avLst/>
          </a:prstGeom>
        </p:spPr>
      </p:pic>
      <p:sp>
        <p:nvSpPr>
          <p:cNvPr id="9" name="Platshållare för text 3"/>
          <p:cNvSpPr txBox="1">
            <a:spLocks/>
          </p:cNvSpPr>
          <p:nvPr/>
        </p:nvSpPr>
        <p:spPr>
          <a:xfrm>
            <a:off x="452392" y="296214"/>
            <a:ext cx="4621884" cy="798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b="1" dirty="0" smtClean="0"/>
              <a:t>Extra näringsrikgröt </a:t>
            </a:r>
          </a:p>
          <a:p>
            <a:r>
              <a:rPr lang="sv-SE" sz="2800" dirty="0" smtClean="0"/>
              <a:t>  </a:t>
            </a:r>
            <a:endParaRPr lang="sv-SE" sz="2800" dirty="0"/>
          </a:p>
        </p:txBody>
      </p:sp>
      <p:sp>
        <p:nvSpPr>
          <p:cNvPr id="10" name="Platshållare för text 3"/>
          <p:cNvSpPr txBox="1">
            <a:spLocks/>
          </p:cNvSpPr>
          <p:nvPr/>
        </p:nvSpPr>
        <p:spPr>
          <a:xfrm>
            <a:off x="9749307" y="2794714"/>
            <a:ext cx="2047742" cy="32454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>
                <a:solidFill>
                  <a:schemeClr val="bg1"/>
                </a:solidFill>
              </a:rPr>
              <a:t>Det gröna fältet på remsan för barnet till höger syns inte för det är under fingrarna på personen som mäter omkretsen på armen.   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1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01" y="2170172"/>
            <a:ext cx="5034172" cy="3552938"/>
          </a:xfrm>
        </p:spPr>
      </p:pic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5106355" y="206062"/>
            <a:ext cx="6574784" cy="6529589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376 undernärda barn </a:t>
            </a:r>
            <a:r>
              <a:rPr lang="sv-SE" sz="2400" dirty="0" smtClean="0"/>
              <a:t>kom till Rotary Doctors kliniker under juni-september. Alla de behövde </a:t>
            </a:r>
            <a:r>
              <a:rPr lang="sv-SE" sz="2400" b="1" dirty="0" smtClean="0"/>
              <a:t>extra </a:t>
            </a:r>
            <a:r>
              <a:rPr lang="sv-SE" sz="2400" b="1" dirty="0"/>
              <a:t>näringsrik </a:t>
            </a:r>
            <a:r>
              <a:rPr lang="sv-SE" sz="2400" b="1" dirty="0" smtClean="0"/>
              <a:t>gröt</a:t>
            </a:r>
            <a:r>
              <a:rPr lang="sv-SE" sz="2400" dirty="0" smtClean="0"/>
              <a:t>. </a:t>
            </a:r>
          </a:p>
          <a:p>
            <a:r>
              <a:rPr lang="sv-SE" sz="2400" dirty="0" smtClean="0"/>
              <a:t>Vi hade trott att det skulle komma 360 undernärda barn. </a:t>
            </a:r>
          </a:p>
          <a:p>
            <a:r>
              <a:rPr lang="sv-SE" sz="2400" dirty="0"/>
              <a:t>Ett kilo näringsrik gröt kostar 12 kr, ett barn behöver </a:t>
            </a:r>
            <a:r>
              <a:rPr lang="sv-SE" sz="2400" dirty="0" smtClean="0"/>
              <a:t>1 </a:t>
            </a:r>
            <a:r>
              <a:rPr lang="sv-SE" sz="2400" dirty="0"/>
              <a:t>kg per vecka i upp till 3 månader</a:t>
            </a:r>
            <a:r>
              <a:rPr lang="sv-SE" sz="2400" dirty="0" smtClean="0"/>
              <a:t>.</a:t>
            </a:r>
          </a:p>
          <a:p>
            <a:r>
              <a:rPr lang="sv-SE" sz="2400" b="1" dirty="0" smtClean="0">
                <a:solidFill>
                  <a:schemeClr val="bg1"/>
                </a:solidFill>
              </a:rPr>
              <a:t>Kostnaden för de 376 barnen var 45 120 kr. Genom uppropet fick vi </a:t>
            </a:r>
            <a:r>
              <a:rPr lang="sv-SE" sz="2400" b="1" dirty="0" smtClean="0">
                <a:solidFill>
                  <a:schemeClr val="bg1"/>
                </a:solidFill>
              </a:rPr>
              <a:t>8 855 kr</a:t>
            </a:r>
            <a:r>
              <a:rPr lang="sv-SE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sv-SE" sz="2400" dirty="0" smtClean="0"/>
              <a:t>Mammorna som kom med barnen har också fått  kunskap </a:t>
            </a:r>
            <a:r>
              <a:rPr lang="sv-SE" sz="2400" dirty="0"/>
              <a:t>i nutrition. </a:t>
            </a:r>
            <a:endParaRPr lang="sv-SE" sz="2400" dirty="0" smtClean="0"/>
          </a:p>
        </p:txBody>
      </p:sp>
      <p:sp>
        <p:nvSpPr>
          <p:cNvPr id="12" name="Platshållare för text 3"/>
          <p:cNvSpPr txBox="1">
            <a:spLocks/>
          </p:cNvSpPr>
          <p:nvPr/>
        </p:nvSpPr>
        <p:spPr>
          <a:xfrm>
            <a:off x="484470" y="489397"/>
            <a:ext cx="4621884" cy="798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b="1" dirty="0" smtClean="0"/>
              <a:t>Extra näringsrikgröt </a:t>
            </a:r>
          </a:p>
          <a:p>
            <a:r>
              <a:rPr lang="sv-SE" sz="2800" dirty="0" smtClean="0"/>
              <a:t> 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107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769735" y="1326524"/>
            <a:ext cx="6220496" cy="5190186"/>
          </a:xfrm>
        </p:spPr>
        <p:txBody>
          <a:bodyPr>
            <a:normAutofit fontScale="55000" lnSpcReduction="20000"/>
          </a:bodyPr>
          <a:lstStyle/>
          <a:p>
            <a:r>
              <a:rPr lang="sv-SE" sz="4600" b="1" dirty="0"/>
              <a:t>Rent vatten </a:t>
            </a:r>
            <a:r>
              <a:rPr lang="sv-SE" sz="4600" dirty="0"/>
              <a:t>är grundläggande för att kunna ha en bra </a:t>
            </a:r>
            <a:r>
              <a:rPr lang="sv-SE" sz="4600" dirty="0" smtClean="0"/>
              <a:t>hälsa.</a:t>
            </a:r>
          </a:p>
          <a:p>
            <a:r>
              <a:rPr lang="sv-SE" sz="4600" dirty="0" smtClean="0"/>
              <a:t>För rent vatten fick vi två mindre sponsorer. </a:t>
            </a:r>
            <a:endParaRPr lang="sv-SE" sz="4600" dirty="0"/>
          </a:p>
          <a:p>
            <a:r>
              <a:rPr lang="sv-SE" sz="4600" dirty="0" smtClean="0"/>
              <a:t>Men Falkenbergs Rotaryklubbar lovade att skänka resten av pengarna till brunnen. </a:t>
            </a:r>
          </a:p>
          <a:p>
            <a:r>
              <a:rPr lang="sv-SE" sz="4600" dirty="0" smtClean="0"/>
              <a:t>Så </a:t>
            </a:r>
            <a:r>
              <a:rPr lang="sv-SE" sz="4600" dirty="0" err="1" smtClean="0"/>
              <a:t>Umala</a:t>
            </a:r>
            <a:r>
              <a:rPr lang="sv-SE" sz="4600" dirty="0" smtClean="0"/>
              <a:t> Gul Togo byn kommer att få sin brunn. </a:t>
            </a:r>
          </a:p>
          <a:p>
            <a:r>
              <a:rPr lang="sv-SE" sz="4600" dirty="0" smtClean="0"/>
              <a:t>Bilden är från en annan brunn, men så här kommer det snart att se ut i </a:t>
            </a:r>
            <a:r>
              <a:rPr lang="sv-SE" sz="4600" dirty="0" err="1" smtClean="0"/>
              <a:t>Umala</a:t>
            </a:r>
            <a:r>
              <a:rPr lang="sv-SE" sz="4600" dirty="0" smtClean="0"/>
              <a:t> Gul Togo. </a:t>
            </a:r>
          </a:p>
          <a:p>
            <a:endParaRPr lang="sv-SE" dirty="0"/>
          </a:p>
          <a:p>
            <a:r>
              <a:rPr lang="sv-SE" dirty="0"/>
              <a:t> 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1" y="1326524"/>
            <a:ext cx="4341594" cy="4457887"/>
          </a:xfrm>
        </p:spPr>
      </p:pic>
      <p:sp>
        <p:nvSpPr>
          <p:cNvPr id="5" name="Platshållare för text 3"/>
          <p:cNvSpPr txBox="1">
            <a:spLocks/>
          </p:cNvSpPr>
          <p:nvPr/>
        </p:nvSpPr>
        <p:spPr>
          <a:xfrm>
            <a:off x="452392" y="296214"/>
            <a:ext cx="5587800" cy="798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b="1" dirty="0" smtClean="0"/>
              <a:t>En brunn för rent vatten</a:t>
            </a:r>
          </a:p>
          <a:p>
            <a:r>
              <a:rPr lang="sv-SE" sz="2800" dirty="0" smtClean="0"/>
              <a:t> 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06030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0310" y="685800"/>
            <a:ext cx="9712302" cy="1371600"/>
          </a:xfrm>
        </p:spPr>
        <p:txBody>
          <a:bodyPr>
            <a:noAutofit/>
          </a:bodyPr>
          <a:lstStyle/>
          <a:p>
            <a:r>
              <a:rPr lang="sv-SE" sz="4400" b="1" dirty="0" err="1" smtClean="0"/>
              <a:t>TACk</a:t>
            </a:r>
            <a:r>
              <a:rPr lang="sv-SE" sz="4400" b="1" dirty="0" smtClean="0"/>
              <a:t> igen till alla som stödjer rotary </a:t>
            </a:r>
            <a:r>
              <a:rPr lang="sv-SE" sz="4400" b="1" dirty="0" err="1" smtClean="0"/>
              <a:t>doctors</a:t>
            </a:r>
            <a:r>
              <a:rPr lang="sv-SE" sz="4400" b="1" dirty="0" smtClean="0"/>
              <a:t>! </a:t>
            </a:r>
            <a:endParaRPr lang="sv-SE" sz="4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7091" y="2057400"/>
            <a:ext cx="5943601" cy="2152602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30310" y="2302704"/>
            <a:ext cx="9090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Läs också på hemsidan, om feedback: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- </a:t>
            </a:r>
            <a:r>
              <a:rPr lang="sv-SE" sz="2000" dirty="0">
                <a:hlinkClick r:id="rId2"/>
              </a:rPr>
              <a:t>https://www.rotarydoctors.se/klubbnytt/bra-att-veta-for-din-klubb/feedback-om-uppropen-under-30-ars-jubileet</a:t>
            </a:r>
            <a:r>
              <a:rPr lang="sv-SE" sz="2000" dirty="0" smtClean="0">
                <a:hlinkClick r:id="rId2"/>
              </a:rPr>
              <a:t>/</a:t>
            </a:r>
            <a:endParaRPr lang="sv-SE" sz="2000" dirty="0" smtClean="0"/>
          </a:p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Om nya uppropet för fjärde kvartalet:</a:t>
            </a:r>
            <a:endParaRPr lang="sv-SE" sz="2000" dirty="0"/>
          </a:p>
          <a:p>
            <a:r>
              <a:rPr lang="sv-SE" sz="2000" dirty="0"/>
              <a:t>- </a:t>
            </a:r>
            <a:r>
              <a:rPr lang="sv-SE" sz="2000" dirty="0">
                <a:hlinkClick r:id="rId3"/>
              </a:rPr>
              <a:t>https://www.rotarydoctors.se/klubbnytt/bra-att-veta-for-din-klubb/rotary-doctors-30-ars-jubileum</a:t>
            </a:r>
            <a:r>
              <a:rPr lang="sv-SE" sz="2000" dirty="0" smtClean="0">
                <a:hlinkClick r:id="rId3"/>
              </a:rPr>
              <a:t>/</a:t>
            </a:r>
            <a:r>
              <a:rPr lang="sv-SE" sz="2000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6458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999</TotalTime>
  <Words>275</Words>
  <Application>Microsoft Office PowerPoint</Application>
  <PresentationFormat>Bredbild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Sektor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igen till alla som stödjer rotary doctors!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Håkansson</dc:creator>
  <cp:lastModifiedBy>Karin Håkansson</cp:lastModifiedBy>
  <cp:revision>38</cp:revision>
  <dcterms:created xsi:type="dcterms:W3CDTF">2018-04-04T09:09:17Z</dcterms:created>
  <dcterms:modified xsi:type="dcterms:W3CDTF">2018-11-08T07:37:29Z</dcterms:modified>
</cp:coreProperties>
</file>