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9A655-12DF-481D-A06F-B35E0E65C7ED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BEEEB-B8F1-4617-BCBA-9685D0875C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62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2017/2018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hade Rotary Doctors följande verksamhet: 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Två jeeplinjer i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Kitale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och två jeeplinjer i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Mumias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varje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jeeplinje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åker till fem olika byar, en by varje vardag. Vid varje klinik hjälper en hälsokommitté till med arbetet vid kliniken. Hälsovolontärer får också utbildning och de utbildar i sin tur de väntade patienterna i olika hälsofrågor. </a:t>
            </a:r>
          </a:p>
          <a:p>
            <a:pPr lvl="0"/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jeeplinjerna i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Mumias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fem kliniker överlämnats till myndigheterna och blev då permanenta kliniker. (mer info längre fram) 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Från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Mumias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bedrivs också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tandläkarverksamheten. Det är ett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litet tandläkarteam som åker ut till hälsokliniker och skolor och där informerar om tandvård och behandlar om det behövs. 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Flera vattenprojekt har genomförts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enlighet med det stöd som Rotary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Doctors får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från Rotary klubbar.  </a:t>
            </a:r>
          </a:p>
          <a:p>
            <a:pPr lvl="0"/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Hälsokampanjer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också genomförts, då besöker teamen en by eller en skola, och alla som behöver behandlas för en speciell sjukdom. Det handlar om smittsamma sjukdomar då många måste behandlas samtidigt. </a:t>
            </a: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5D6F-C67D-49DC-9CD3-79EDF3196398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19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2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76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0352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567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389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94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461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975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11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61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31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24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21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5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092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47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814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A753F1-C7EC-41E4-9C84-3802468937D5}" type="datetimeFigureOut">
              <a:rPr lang="sv-SE" smtClean="0"/>
              <a:t>2019-02-13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A37D92-893B-4DCE-89D9-C140261DCE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76041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248" y="122508"/>
            <a:ext cx="9386552" cy="1238740"/>
          </a:xfrm>
        </p:spPr>
        <p:txBody>
          <a:bodyPr>
            <a:noAutofit/>
          </a:bodyPr>
          <a:lstStyle/>
          <a:p>
            <a:r>
              <a:rPr lang="sv-SE" sz="5400" b="1" dirty="0">
                <a:solidFill>
                  <a:schemeClr val="tx1"/>
                </a:solidFill>
              </a:rPr>
              <a:t>Rotary Doctors Sweden</a:t>
            </a:r>
            <a:endParaRPr lang="sv-SE" sz="5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3317" y="1694619"/>
            <a:ext cx="4937655" cy="4424934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sv-SE" sz="2600" b="1" dirty="0" smtClean="0">
                <a:solidFill>
                  <a:schemeClr val="bg1"/>
                </a:solidFill>
              </a:rPr>
              <a:t>Rotary Doctors arbetar i Kenya med:</a:t>
            </a:r>
          </a:p>
          <a:p>
            <a:r>
              <a:rPr lang="sv-SE" sz="2600" b="1" dirty="0" smtClean="0">
                <a:solidFill>
                  <a:schemeClr val="bg1"/>
                </a:solidFill>
              </a:rPr>
              <a:t>Mobila primärvårds-kliniker, så kallade jeeplinjer</a:t>
            </a:r>
          </a:p>
          <a:p>
            <a:r>
              <a:rPr lang="sv-SE" sz="2600" b="1" dirty="0" smtClean="0">
                <a:solidFill>
                  <a:schemeClr val="bg1"/>
                </a:solidFill>
              </a:rPr>
              <a:t>Tandvårdskliniker</a:t>
            </a:r>
          </a:p>
          <a:p>
            <a:r>
              <a:rPr lang="sv-SE" sz="2600" b="1" dirty="0" smtClean="0">
                <a:solidFill>
                  <a:schemeClr val="bg1"/>
                </a:solidFill>
              </a:rPr>
              <a:t>Stöd till North </a:t>
            </a:r>
            <a:r>
              <a:rPr lang="sv-SE" sz="2600" b="1" dirty="0" err="1" smtClean="0">
                <a:solidFill>
                  <a:schemeClr val="bg1"/>
                </a:solidFill>
              </a:rPr>
              <a:t>Pokot</a:t>
            </a:r>
            <a:endParaRPr lang="sv-SE" sz="2600" b="1" dirty="0" smtClean="0">
              <a:solidFill>
                <a:schemeClr val="bg1"/>
              </a:solidFill>
            </a:endParaRPr>
          </a:p>
          <a:p>
            <a:r>
              <a:rPr lang="sv-SE" sz="2600" b="1" dirty="0" smtClean="0">
                <a:solidFill>
                  <a:schemeClr val="bg1"/>
                </a:solidFill>
              </a:rPr>
              <a:t>Vatten och sanitetsprojekt</a:t>
            </a:r>
          </a:p>
          <a:p>
            <a:r>
              <a:rPr lang="sv-SE" sz="2600" b="1" dirty="0" smtClean="0">
                <a:solidFill>
                  <a:schemeClr val="bg1"/>
                </a:solidFill>
              </a:rPr>
              <a:t>Hälsokampanjer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669420" y="1064853"/>
            <a:ext cx="4790379" cy="5684467"/>
          </a:xfrm>
          <a:prstGeom prst="rect">
            <a:avLst/>
          </a:prstGeom>
          <a:noFill/>
        </p:spPr>
      </p:pic>
      <p:sp>
        <p:nvSpPr>
          <p:cNvPr id="7" name="textruta 16"/>
          <p:cNvSpPr txBox="1">
            <a:spLocks noChangeArrowheads="1"/>
          </p:cNvSpPr>
          <p:nvPr/>
        </p:nvSpPr>
        <p:spPr bwMode="auto">
          <a:xfrm>
            <a:off x="9064610" y="4161867"/>
            <a:ext cx="1632758" cy="584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dirty="0" err="1">
                <a:solidFill>
                  <a:schemeClr val="bg1"/>
                </a:solidFill>
              </a:rPr>
              <a:t>Kitale</a:t>
            </a:r>
            <a:r>
              <a:rPr lang="sv-SE" sz="1600" dirty="0">
                <a:solidFill>
                  <a:schemeClr val="bg1"/>
                </a:solidFill>
              </a:rPr>
              <a:t>:</a:t>
            </a:r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b="1" dirty="0">
                <a:solidFill>
                  <a:schemeClr val="bg1"/>
                </a:solidFill>
              </a:rPr>
              <a:t>T</a:t>
            </a:r>
            <a:r>
              <a:rPr lang="sv-SE" sz="1600" b="1" dirty="0">
                <a:solidFill>
                  <a:schemeClr val="bg1"/>
                </a:solidFill>
              </a:rPr>
              <a:t>vå jeeplinjer, 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8" name="textruta 16"/>
          <p:cNvSpPr txBox="1">
            <a:spLocks noChangeArrowheads="1"/>
          </p:cNvSpPr>
          <p:nvPr/>
        </p:nvSpPr>
        <p:spPr bwMode="auto">
          <a:xfrm>
            <a:off x="5950203" y="1187524"/>
            <a:ext cx="2421065" cy="84036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dirty="0" err="1">
                <a:solidFill>
                  <a:schemeClr val="bg1"/>
                </a:solidFill>
              </a:rPr>
              <a:t>Mumias</a:t>
            </a:r>
            <a:r>
              <a:rPr lang="sv-SE" sz="1600" dirty="0">
                <a:solidFill>
                  <a:schemeClr val="bg1"/>
                </a:solidFill>
              </a:rPr>
              <a:t>:</a:t>
            </a:r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b="1" dirty="0">
                <a:solidFill>
                  <a:schemeClr val="bg1"/>
                </a:solidFill>
              </a:rPr>
              <a:t>E</a:t>
            </a:r>
            <a:r>
              <a:rPr lang="sv-SE" sz="1600" b="1" dirty="0">
                <a:solidFill>
                  <a:schemeClr val="bg1"/>
                </a:solidFill>
              </a:rPr>
              <a:t>n mobil tandvårdsklinik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9" name="Nedåtpil 8"/>
          <p:cNvSpPr/>
          <p:nvPr/>
        </p:nvSpPr>
        <p:spPr>
          <a:xfrm rot="20394935">
            <a:off x="7125559" y="1988944"/>
            <a:ext cx="103292" cy="1864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5"/>
          <p:cNvSpPr txBox="1">
            <a:spLocks noChangeArrowheads="1"/>
          </p:cNvSpPr>
          <p:nvPr/>
        </p:nvSpPr>
        <p:spPr bwMode="auto">
          <a:xfrm>
            <a:off x="5980581" y="4201754"/>
            <a:ext cx="1915500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>
                <a:solidFill>
                  <a:schemeClr val="bg1"/>
                </a:solidFill>
              </a:rPr>
              <a:t>I </a:t>
            </a:r>
            <a:r>
              <a:rPr lang="sv-SE" altLang="sv-SE" sz="1600" b="1" dirty="0">
                <a:solidFill>
                  <a:schemeClr val="bg1"/>
                </a:solidFill>
              </a:rPr>
              <a:t>västra </a:t>
            </a:r>
            <a:r>
              <a:rPr lang="sv-SE" altLang="sv-SE" sz="1600" b="1" dirty="0">
                <a:solidFill>
                  <a:schemeClr val="bg1"/>
                </a:solidFill>
              </a:rPr>
              <a:t>Kenya, längst med jeeplinjerna finns också många </a:t>
            </a:r>
            <a:r>
              <a:rPr lang="sv-SE" altLang="sv-SE" sz="1600" b="1" dirty="0">
                <a:solidFill>
                  <a:schemeClr val="bg1"/>
                </a:solidFill>
              </a:rPr>
              <a:t>vattenprojekt.</a:t>
            </a:r>
            <a:endParaRPr lang="sv-SE" altLang="sv-SE" sz="1600" b="1" dirty="0">
              <a:solidFill>
                <a:schemeClr val="bg1"/>
              </a:solidFill>
            </a:endParaRPr>
          </a:p>
        </p:txBody>
      </p:sp>
      <p:sp>
        <p:nvSpPr>
          <p:cNvPr id="14" name="Högerpil 13"/>
          <p:cNvSpPr/>
          <p:nvPr/>
        </p:nvSpPr>
        <p:spPr>
          <a:xfrm rot="12544488">
            <a:off x="7632951" y="3763034"/>
            <a:ext cx="1470844" cy="102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Högerpil 14"/>
          <p:cNvSpPr/>
          <p:nvPr/>
        </p:nvSpPr>
        <p:spPr>
          <a:xfrm rot="10800000">
            <a:off x="7852705" y="2930655"/>
            <a:ext cx="2160240" cy="106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6"/>
          <p:cNvSpPr txBox="1">
            <a:spLocks noChangeArrowheads="1"/>
          </p:cNvSpPr>
          <p:nvPr/>
        </p:nvSpPr>
        <p:spPr bwMode="auto">
          <a:xfrm>
            <a:off x="9304152" y="1955656"/>
            <a:ext cx="2306977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North </a:t>
            </a:r>
            <a:r>
              <a:rPr lang="sv-SE" sz="1600" dirty="0" err="1">
                <a:solidFill>
                  <a:schemeClr val="bg1"/>
                </a:solidFill>
              </a:rPr>
              <a:t>Pokot</a:t>
            </a:r>
            <a:r>
              <a:rPr lang="sv-SE" sz="1600" dirty="0">
                <a:solidFill>
                  <a:schemeClr val="bg1"/>
                </a:solidFill>
              </a:rPr>
              <a:t>:</a:t>
            </a:r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b="1" dirty="0">
                <a:solidFill>
                  <a:schemeClr val="bg1"/>
                </a:solidFill>
              </a:rPr>
              <a:t>Stöd till sjukhus och hälsodispensärer, vaccinationer och kvinnogrupper  </a:t>
            </a: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8866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223</Words>
  <Application>Microsoft Office PowerPoint</Application>
  <PresentationFormat>Bredbild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Sektor</vt:lpstr>
      <vt:lpstr>Rotary Doctors Sweden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Doctors Sweden</dc:title>
  <dc:creator>Karin Håkansson</dc:creator>
  <cp:lastModifiedBy>Karin Håkansson</cp:lastModifiedBy>
  <cp:revision>1</cp:revision>
  <dcterms:created xsi:type="dcterms:W3CDTF">2019-02-13T08:00:07Z</dcterms:created>
  <dcterms:modified xsi:type="dcterms:W3CDTF">2019-02-13T08:04:09Z</dcterms:modified>
</cp:coreProperties>
</file>