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77" r:id="rId3"/>
    <p:sldId id="270" r:id="rId4"/>
    <p:sldId id="328" r:id="rId5"/>
    <p:sldId id="281" r:id="rId6"/>
    <p:sldId id="331" r:id="rId7"/>
    <p:sldId id="330" r:id="rId8"/>
    <p:sldId id="332" r:id="rId9"/>
    <p:sldId id="333" r:id="rId10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62814F-0CDF-4772-AD1C-A24A54463D13}" v="2178" dt="2019-04-05T12:38:42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89" autoAdjust="0"/>
  </p:normalViewPr>
  <p:slideViewPr>
    <p:cSldViewPr>
      <p:cViewPr varScale="1">
        <p:scale>
          <a:sx n="51" d="100"/>
          <a:sy n="51" d="100"/>
        </p:scale>
        <p:origin x="19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Bergqvist" userId="5a6d4329-1960-4c40-abc2-ec17c2931753" providerId="ADAL" clId="{1362814F-0CDF-4772-AD1C-A24A54463D13}"/>
    <pc:docChg chg="undo redo custSel addSld delSld modSld sldOrd">
      <pc:chgData name="Sara Bergqvist" userId="5a6d4329-1960-4c40-abc2-ec17c2931753" providerId="ADAL" clId="{1362814F-0CDF-4772-AD1C-A24A54463D13}" dt="2019-04-05T12:38:42.119" v="2168" actId="255"/>
      <pc:docMkLst>
        <pc:docMk/>
      </pc:docMkLst>
      <pc:sldChg chg="del">
        <pc:chgData name="Sara Bergqvist" userId="5a6d4329-1960-4c40-abc2-ec17c2931753" providerId="ADAL" clId="{1362814F-0CDF-4772-AD1C-A24A54463D13}" dt="2019-04-05T12:14:36.210" v="1901" actId="2696"/>
        <pc:sldMkLst>
          <pc:docMk/>
          <pc:sldMk cId="2038362709" sldId="261"/>
        </pc:sldMkLst>
      </pc:sldChg>
      <pc:sldChg chg="del">
        <pc:chgData name="Sara Bergqvist" userId="5a6d4329-1960-4c40-abc2-ec17c2931753" providerId="ADAL" clId="{1362814F-0CDF-4772-AD1C-A24A54463D13}" dt="2019-04-05T12:14:40.242" v="1902" actId="2696"/>
        <pc:sldMkLst>
          <pc:docMk/>
          <pc:sldMk cId="2556801181" sldId="263"/>
        </pc:sldMkLst>
      </pc:sldChg>
      <pc:sldChg chg="addSp delSp modSp modNotesTx">
        <pc:chgData name="Sara Bergqvist" userId="5a6d4329-1960-4c40-abc2-ec17c2931753" providerId="ADAL" clId="{1362814F-0CDF-4772-AD1C-A24A54463D13}" dt="2019-04-03T07:17:14.537" v="1001" actId="20577"/>
        <pc:sldMkLst>
          <pc:docMk/>
          <pc:sldMk cId="552157982" sldId="267"/>
        </pc:sldMkLst>
        <pc:spChg chg="mod">
          <ac:chgData name="Sara Bergqvist" userId="5a6d4329-1960-4c40-abc2-ec17c2931753" providerId="ADAL" clId="{1362814F-0CDF-4772-AD1C-A24A54463D13}" dt="2019-03-28T14:15:39.479" v="30" actId="20577"/>
          <ac:spMkLst>
            <pc:docMk/>
            <pc:sldMk cId="552157982" sldId="267"/>
            <ac:spMk id="5" creationId="{00000000-0000-0000-0000-000000000000}"/>
          </ac:spMkLst>
        </pc:spChg>
        <pc:spChg chg="del">
          <ac:chgData name="Sara Bergqvist" userId="5a6d4329-1960-4c40-abc2-ec17c2931753" providerId="ADAL" clId="{1362814F-0CDF-4772-AD1C-A24A54463D13}" dt="2019-03-28T14:16:07.719" v="33" actId="478"/>
          <ac:spMkLst>
            <pc:docMk/>
            <pc:sldMk cId="552157982" sldId="267"/>
            <ac:spMk id="6" creationId="{00000000-0000-0000-0000-000000000000}"/>
          </ac:spMkLst>
        </pc:spChg>
        <pc:picChg chg="del">
          <ac:chgData name="Sara Bergqvist" userId="5a6d4329-1960-4c40-abc2-ec17c2931753" providerId="ADAL" clId="{1362814F-0CDF-4772-AD1C-A24A54463D13}" dt="2019-03-28T14:15:47.601" v="31" actId="478"/>
          <ac:picMkLst>
            <pc:docMk/>
            <pc:sldMk cId="552157982" sldId="267"/>
            <ac:picMk id="3" creationId="{00000000-0000-0000-0000-000000000000}"/>
          </ac:picMkLst>
        </pc:picChg>
        <pc:picChg chg="del mod">
          <ac:chgData name="Sara Bergqvist" userId="5a6d4329-1960-4c40-abc2-ec17c2931753" providerId="ADAL" clId="{1362814F-0CDF-4772-AD1C-A24A54463D13}" dt="2019-04-02T07:19:49.346" v="204" actId="478"/>
          <ac:picMkLst>
            <pc:docMk/>
            <pc:sldMk cId="552157982" sldId="267"/>
            <ac:picMk id="4" creationId="{00000000-0000-0000-0000-000000000000}"/>
          </ac:picMkLst>
        </pc:picChg>
        <pc:picChg chg="del mod">
          <ac:chgData name="Sara Bergqvist" userId="5a6d4329-1960-4c40-abc2-ec17c2931753" providerId="ADAL" clId="{1362814F-0CDF-4772-AD1C-A24A54463D13}" dt="2019-03-28T14:16:10.085" v="37" actId="478"/>
          <ac:picMkLst>
            <pc:docMk/>
            <pc:sldMk cId="552157982" sldId="267"/>
            <ac:picMk id="7" creationId="{00000000-0000-0000-0000-000000000000}"/>
          </ac:picMkLst>
        </pc:picChg>
        <pc:picChg chg="add">
          <ac:chgData name="Sara Bergqvist" userId="5a6d4329-1960-4c40-abc2-ec17c2931753" providerId="ADAL" clId="{1362814F-0CDF-4772-AD1C-A24A54463D13}" dt="2019-03-28T14:23:16.181" v="38"/>
          <ac:picMkLst>
            <pc:docMk/>
            <pc:sldMk cId="552157982" sldId="267"/>
            <ac:picMk id="9" creationId="{533CBDA9-6799-4DE1-8587-1AB7943A04A1}"/>
          </ac:picMkLst>
        </pc:picChg>
        <pc:picChg chg="del mod">
          <ac:chgData name="Sara Bergqvist" userId="5a6d4329-1960-4c40-abc2-ec17c2931753" providerId="ADAL" clId="{1362814F-0CDF-4772-AD1C-A24A54463D13}" dt="2019-03-28T14:16:08.554" v="35" actId="478"/>
          <ac:picMkLst>
            <pc:docMk/>
            <pc:sldMk cId="552157982" sldId="267"/>
            <ac:picMk id="10" creationId="{00000000-0000-0000-0000-000000000000}"/>
          </ac:picMkLst>
        </pc:picChg>
        <pc:cxnChg chg="mod">
          <ac:chgData name="Sara Bergqvist" userId="5a6d4329-1960-4c40-abc2-ec17c2931753" providerId="ADAL" clId="{1362814F-0CDF-4772-AD1C-A24A54463D13}" dt="2019-04-02T07:19:45.102" v="203" actId="1076"/>
          <ac:cxnSpMkLst>
            <pc:docMk/>
            <pc:sldMk cId="552157982" sldId="267"/>
            <ac:cxnSpMk id="2" creationId="{00000000-0000-0000-0000-000000000000}"/>
          </ac:cxnSpMkLst>
        </pc:cxnChg>
      </pc:sldChg>
      <pc:sldChg chg="del">
        <pc:chgData name="Sara Bergqvist" userId="5a6d4329-1960-4c40-abc2-ec17c2931753" providerId="ADAL" clId="{1362814F-0CDF-4772-AD1C-A24A54463D13}" dt="2019-04-05T12:33:03.168" v="1994" actId="2696"/>
        <pc:sldMkLst>
          <pc:docMk/>
          <pc:sldMk cId="3763554689" sldId="268"/>
        </pc:sldMkLst>
      </pc:sldChg>
      <pc:sldChg chg="del">
        <pc:chgData name="Sara Bergqvist" userId="5a6d4329-1960-4c40-abc2-ec17c2931753" providerId="ADAL" clId="{1362814F-0CDF-4772-AD1C-A24A54463D13}" dt="2019-04-05T11:50:56.330" v="1897" actId="2696"/>
        <pc:sldMkLst>
          <pc:docMk/>
          <pc:sldMk cId="284931276" sldId="269"/>
        </pc:sldMkLst>
      </pc:sldChg>
      <pc:sldChg chg="modSp add">
        <pc:chgData name="Sara Bergqvist" userId="5a6d4329-1960-4c40-abc2-ec17c2931753" providerId="ADAL" clId="{1362814F-0CDF-4772-AD1C-A24A54463D13}" dt="2019-04-02T07:20:51.323" v="205" actId="20577"/>
        <pc:sldMkLst>
          <pc:docMk/>
          <pc:sldMk cId="371212570" sldId="270"/>
        </pc:sldMkLst>
        <pc:spChg chg="mod">
          <ac:chgData name="Sara Bergqvist" userId="5a6d4329-1960-4c40-abc2-ec17c2931753" providerId="ADAL" clId="{1362814F-0CDF-4772-AD1C-A24A54463D13}" dt="2019-04-02T07:20:51.323" v="205" actId="20577"/>
          <ac:spMkLst>
            <pc:docMk/>
            <pc:sldMk cId="371212570" sldId="270"/>
            <ac:spMk id="14" creationId="{00000000-0000-0000-0000-000000000000}"/>
          </ac:spMkLst>
        </pc:spChg>
      </pc:sldChg>
      <pc:sldChg chg="del">
        <pc:chgData name="Sara Bergqvist" userId="5a6d4329-1960-4c40-abc2-ec17c2931753" providerId="ADAL" clId="{1362814F-0CDF-4772-AD1C-A24A54463D13}" dt="2019-04-05T12:20:47.372" v="1946" actId="2696"/>
        <pc:sldMkLst>
          <pc:docMk/>
          <pc:sldMk cId="697982836" sldId="271"/>
        </pc:sldMkLst>
      </pc:sldChg>
      <pc:sldChg chg="addSp delSp modSp ord">
        <pc:chgData name="Sara Bergqvist" userId="5a6d4329-1960-4c40-abc2-ec17c2931753" providerId="ADAL" clId="{1362814F-0CDF-4772-AD1C-A24A54463D13}" dt="2019-04-05T07:37:32.672" v="1032" actId="478"/>
        <pc:sldMkLst>
          <pc:docMk/>
          <pc:sldMk cId="3523438924" sldId="277"/>
        </pc:sldMkLst>
        <pc:spChg chg="del mod">
          <ac:chgData name="Sara Bergqvist" userId="5a6d4329-1960-4c40-abc2-ec17c2931753" providerId="ADAL" clId="{1362814F-0CDF-4772-AD1C-A24A54463D13}" dt="2019-04-05T07:37:32.672" v="1032" actId="478"/>
          <ac:spMkLst>
            <pc:docMk/>
            <pc:sldMk cId="3523438924" sldId="277"/>
            <ac:spMk id="2" creationId="{00000000-0000-0000-0000-000000000000}"/>
          </ac:spMkLst>
        </pc:spChg>
        <pc:spChg chg="mod">
          <ac:chgData name="Sara Bergqvist" userId="5a6d4329-1960-4c40-abc2-ec17c2931753" providerId="ADAL" clId="{1362814F-0CDF-4772-AD1C-A24A54463D13}" dt="2019-03-28T14:39:22.663" v="202" actId="20577"/>
          <ac:spMkLst>
            <pc:docMk/>
            <pc:sldMk cId="3523438924" sldId="277"/>
            <ac:spMk id="3" creationId="{00000000-0000-0000-0000-000000000000}"/>
          </ac:spMkLst>
        </pc:spChg>
        <pc:spChg chg="del">
          <ac:chgData name="Sara Bergqvist" userId="5a6d4329-1960-4c40-abc2-ec17c2931753" providerId="ADAL" clId="{1362814F-0CDF-4772-AD1C-A24A54463D13}" dt="2019-03-28T14:37:55.268" v="56" actId="478"/>
          <ac:spMkLst>
            <pc:docMk/>
            <pc:sldMk cId="3523438924" sldId="277"/>
            <ac:spMk id="7" creationId="{00000000-0000-0000-0000-000000000000}"/>
          </ac:spMkLst>
        </pc:spChg>
        <pc:spChg chg="add">
          <ac:chgData name="Sara Bergqvist" userId="5a6d4329-1960-4c40-abc2-ec17c2931753" providerId="ADAL" clId="{1362814F-0CDF-4772-AD1C-A24A54463D13}" dt="2019-03-28T14:37:55.951" v="57"/>
          <ac:spMkLst>
            <pc:docMk/>
            <pc:sldMk cId="3523438924" sldId="277"/>
            <ac:spMk id="8" creationId="{9BA4EC58-37B5-4979-9D9F-CAC40CD32CD5}"/>
          </ac:spMkLst>
        </pc:spChg>
        <pc:picChg chg="del">
          <ac:chgData name="Sara Bergqvist" userId="5a6d4329-1960-4c40-abc2-ec17c2931753" providerId="ADAL" clId="{1362814F-0CDF-4772-AD1C-A24A54463D13}" dt="2019-03-28T14:38:42.117" v="111" actId="478"/>
          <ac:picMkLst>
            <pc:docMk/>
            <pc:sldMk cId="3523438924" sldId="277"/>
            <ac:picMk id="5" creationId="{00000000-0000-0000-0000-000000000000}"/>
          </ac:picMkLst>
        </pc:picChg>
        <pc:picChg chg="mod">
          <ac:chgData name="Sara Bergqvist" userId="5a6d4329-1960-4c40-abc2-ec17c2931753" providerId="ADAL" clId="{1362814F-0CDF-4772-AD1C-A24A54463D13}" dt="2019-03-28T14:38:44.043" v="112" actId="1076"/>
          <ac:picMkLst>
            <pc:docMk/>
            <pc:sldMk cId="3523438924" sldId="277"/>
            <ac:picMk id="6" creationId="{00000000-0000-0000-0000-000000000000}"/>
          </ac:picMkLst>
        </pc:picChg>
      </pc:sldChg>
      <pc:sldChg chg="del">
        <pc:chgData name="Sara Bergqvist" userId="5a6d4329-1960-4c40-abc2-ec17c2931753" providerId="ADAL" clId="{1362814F-0CDF-4772-AD1C-A24A54463D13}" dt="2019-04-05T11:51:37.950" v="1899" actId="2696"/>
        <pc:sldMkLst>
          <pc:docMk/>
          <pc:sldMk cId="994175572" sldId="279"/>
        </pc:sldMkLst>
      </pc:sldChg>
      <pc:sldChg chg="del">
        <pc:chgData name="Sara Bergqvist" userId="5a6d4329-1960-4c40-abc2-ec17c2931753" providerId="ADAL" clId="{1362814F-0CDF-4772-AD1C-A24A54463D13}" dt="2019-04-05T11:52:15.054" v="1900" actId="2696"/>
        <pc:sldMkLst>
          <pc:docMk/>
          <pc:sldMk cId="1544898903" sldId="280"/>
        </pc:sldMkLst>
      </pc:sldChg>
      <pc:sldChg chg="addSp delSp modSp ord">
        <pc:chgData name="Sara Bergqvist" userId="5a6d4329-1960-4c40-abc2-ec17c2931753" providerId="ADAL" clId="{1362814F-0CDF-4772-AD1C-A24A54463D13}" dt="2019-04-05T12:25:38.361" v="1979" actId="1076"/>
        <pc:sldMkLst>
          <pc:docMk/>
          <pc:sldMk cId="3485052845" sldId="281"/>
        </pc:sldMkLst>
        <pc:spChg chg="del mod">
          <ac:chgData name="Sara Bergqvist" userId="5a6d4329-1960-4c40-abc2-ec17c2931753" providerId="ADAL" clId="{1362814F-0CDF-4772-AD1C-A24A54463D13}" dt="2019-04-05T07:41:20.759" v="1037" actId="478"/>
          <ac:spMkLst>
            <pc:docMk/>
            <pc:sldMk cId="3485052845" sldId="281"/>
            <ac:spMk id="4" creationId="{00000000-0000-0000-0000-000000000000}"/>
          </ac:spMkLst>
        </pc:spChg>
        <pc:spChg chg="add">
          <ac:chgData name="Sara Bergqvist" userId="5a6d4329-1960-4c40-abc2-ec17c2931753" providerId="ADAL" clId="{1362814F-0CDF-4772-AD1C-A24A54463D13}" dt="2019-04-05T07:41:38.826" v="1038"/>
          <ac:spMkLst>
            <pc:docMk/>
            <pc:sldMk cId="3485052845" sldId="281"/>
            <ac:spMk id="6" creationId="{F0F4492A-347B-49FC-979A-29F6F544F901}"/>
          </ac:spMkLst>
        </pc:spChg>
        <pc:spChg chg="mod">
          <ac:chgData name="Sara Bergqvist" userId="5a6d4329-1960-4c40-abc2-ec17c2931753" providerId="ADAL" clId="{1362814F-0CDF-4772-AD1C-A24A54463D13}" dt="2019-04-05T07:44:35.988" v="1224" actId="20577"/>
          <ac:spMkLst>
            <pc:docMk/>
            <pc:sldMk cId="3485052845" sldId="281"/>
            <ac:spMk id="5123" creationId="{00000000-0000-0000-0000-000000000000}"/>
          </ac:spMkLst>
        </pc:spChg>
        <pc:spChg chg="mod">
          <ac:chgData name="Sara Bergqvist" userId="5a6d4329-1960-4c40-abc2-ec17c2931753" providerId="ADAL" clId="{1362814F-0CDF-4772-AD1C-A24A54463D13}" dt="2019-04-05T11:45:02.235" v="1896" actId="255"/>
          <ac:spMkLst>
            <pc:docMk/>
            <pc:sldMk cId="3485052845" sldId="281"/>
            <ac:spMk id="13314" creationId="{00000000-0000-0000-0000-000000000000}"/>
          </ac:spMkLst>
        </pc:spChg>
        <pc:picChg chg="add mod ord modCrop">
          <ac:chgData name="Sara Bergqvist" userId="5a6d4329-1960-4c40-abc2-ec17c2931753" providerId="ADAL" clId="{1362814F-0CDF-4772-AD1C-A24A54463D13}" dt="2019-04-05T12:25:33.564" v="1978" actId="732"/>
          <ac:picMkLst>
            <pc:docMk/>
            <pc:sldMk cId="3485052845" sldId="281"/>
            <ac:picMk id="7" creationId="{1599EDA6-FEC6-4999-A4BC-5062702F97A9}"/>
          </ac:picMkLst>
        </pc:picChg>
        <pc:picChg chg="add mod">
          <ac:chgData name="Sara Bergqvist" userId="5a6d4329-1960-4c40-abc2-ec17c2931753" providerId="ADAL" clId="{1362814F-0CDF-4772-AD1C-A24A54463D13}" dt="2019-04-05T12:25:38.361" v="1979" actId="1076"/>
          <ac:picMkLst>
            <pc:docMk/>
            <pc:sldMk cId="3485052845" sldId="281"/>
            <ac:picMk id="8" creationId="{3F6401F7-5379-4282-A831-ABFE9D7F1219}"/>
          </ac:picMkLst>
        </pc:picChg>
        <pc:cxnChg chg="add">
          <ac:chgData name="Sara Bergqvist" userId="5a6d4329-1960-4c40-abc2-ec17c2931753" providerId="ADAL" clId="{1362814F-0CDF-4772-AD1C-A24A54463D13}" dt="2019-04-05T07:41:38.826" v="1038"/>
          <ac:cxnSpMkLst>
            <pc:docMk/>
            <pc:sldMk cId="3485052845" sldId="281"/>
            <ac:cxnSpMk id="5" creationId="{5187A1E1-F9FB-4AB7-9FD1-9F454995D0DA}"/>
          </ac:cxnSpMkLst>
        </pc:cxnChg>
      </pc:sldChg>
      <pc:sldChg chg="del">
        <pc:chgData name="Sara Bergqvist" userId="5a6d4329-1960-4c40-abc2-ec17c2931753" providerId="ADAL" clId="{1362814F-0CDF-4772-AD1C-A24A54463D13}" dt="2019-04-05T12:14:57.395" v="1905" actId="2696"/>
        <pc:sldMkLst>
          <pc:docMk/>
          <pc:sldMk cId="3352875300" sldId="284"/>
        </pc:sldMkLst>
      </pc:sldChg>
      <pc:sldChg chg="del">
        <pc:chgData name="Sara Bergqvist" userId="5a6d4329-1960-4c40-abc2-ec17c2931753" providerId="ADAL" clId="{1362814F-0CDF-4772-AD1C-A24A54463D13}" dt="2019-04-05T12:20:45.551" v="1945" actId="2696"/>
        <pc:sldMkLst>
          <pc:docMk/>
          <pc:sldMk cId="3390186020" sldId="287"/>
        </pc:sldMkLst>
      </pc:sldChg>
      <pc:sldChg chg="del modNotesTx">
        <pc:chgData name="Sara Bergqvist" userId="5a6d4329-1960-4c40-abc2-ec17c2931753" providerId="ADAL" clId="{1362814F-0CDF-4772-AD1C-A24A54463D13}" dt="2019-04-05T12:14:54.191" v="1904" actId="2696"/>
        <pc:sldMkLst>
          <pc:docMk/>
          <pc:sldMk cId="3955816675" sldId="288"/>
        </pc:sldMkLst>
      </pc:sldChg>
      <pc:sldChg chg="del modNotesTx">
        <pc:chgData name="Sara Bergqvist" userId="5a6d4329-1960-4c40-abc2-ec17c2931753" providerId="ADAL" clId="{1362814F-0CDF-4772-AD1C-A24A54463D13}" dt="2019-04-05T12:20:40.377" v="1944" actId="2696"/>
        <pc:sldMkLst>
          <pc:docMk/>
          <pc:sldMk cId="1029862239" sldId="292"/>
        </pc:sldMkLst>
      </pc:sldChg>
      <pc:sldChg chg="add del">
        <pc:chgData name="Sara Bergqvist" userId="5a6d4329-1960-4c40-abc2-ec17c2931753" providerId="ADAL" clId="{1362814F-0CDF-4772-AD1C-A24A54463D13}" dt="2019-04-05T07:37:45.403" v="1033" actId="2696"/>
        <pc:sldMkLst>
          <pc:docMk/>
          <pc:sldMk cId="2724394152" sldId="296"/>
        </pc:sldMkLst>
      </pc:sldChg>
      <pc:sldChg chg="addSp delSp modSp add modAnim modNotesTx">
        <pc:chgData name="Sara Bergqvist" userId="5a6d4329-1960-4c40-abc2-ec17c2931753" providerId="ADAL" clId="{1362814F-0CDF-4772-AD1C-A24A54463D13}" dt="2019-04-05T12:38:42.119" v="2168" actId="255"/>
        <pc:sldMkLst>
          <pc:docMk/>
          <pc:sldMk cId="2391795005" sldId="328"/>
        </pc:sldMkLst>
        <pc:spChg chg="add">
          <ac:chgData name="Sara Bergqvist" userId="5a6d4329-1960-4c40-abc2-ec17c2931753" providerId="ADAL" clId="{1362814F-0CDF-4772-AD1C-A24A54463D13}" dt="2019-04-05T12:37:08.136" v="2077"/>
          <ac:spMkLst>
            <pc:docMk/>
            <pc:sldMk cId="2391795005" sldId="328"/>
            <ac:spMk id="6" creationId="{D9902E58-8C96-469D-8E7B-01B72F1AB650}"/>
          </ac:spMkLst>
        </pc:spChg>
        <pc:spChg chg="add mod">
          <ac:chgData name="Sara Bergqvist" userId="5a6d4329-1960-4c40-abc2-ec17c2931753" providerId="ADAL" clId="{1362814F-0CDF-4772-AD1C-A24A54463D13}" dt="2019-04-05T12:38:42.119" v="2168" actId="255"/>
          <ac:spMkLst>
            <pc:docMk/>
            <pc:sldMk cId="2391795005" sldId="328"/>
            <ac:spMk id="7" creationId="{20F17FF6-F2E6-4CBB-B6BE-FF07F8AECBF1}"/>
          </ac:spMkLst>
        </pc:spChg>
        <pc:spChg chg="del mod">
          <ac:chgData name="Sara Bergqvist" userId="5a6d4329-1960-4c40-abc2-ec17c2931753" providerId="ADAL" clId="{1362814F-0CDF-4772-AD1C-A24A54463D13}" dt="2019-04-05T12:36:57.190" v="2076" actId="478"/>
          <ac:spMkLst>
            <pc:docMk/>
            <pc:sldMk cId="2391795005" sldId="328"/>
            <ac:spMk id="9" creationId="{00000000-0000-0000-0000-000000000000}"/>
          </ac:spMkLst>
        </pc:spChg>
      </pc:sldChg>
      <pc:sldChg chg="modSp add del modNotesTx">
        <pc:chgData name="Sara Bergqvist" userId="5a6d4329-1960-4c40-abc2-ec17c2931753" providerId="ADAL" clId="{1362814F-0CDF-4772-AD1C-A24A54463D13}" dt="2019-04-05T11:51:18.597" v="1898" actId="2696"/>
        <pc:sldMkLst>
          <pc:docMk/>
          <pc:sldMk cId="2632942205" sldId="329"/>
        </pc:sldMkLst>
        <pc:spChg chg="mod">
          <ac:chgData name="Sara Bergqvist" userId="5a6d4329-1960-4c40-abc2-ec17c2931753" providerId="ADAL" clId="{1362814F-0CDF-4772-AD1C-A24A54463D13}" dt="2019-04-05T11:44:33.164" v="1891"/>
          <ac:spMkLst>
            <pc:docMk/>
            <pc:sldMk cId="2632942205" sldId="329"/>
            <ac:spMk id="2" creationId="{1082DC35-15BB-4EA5-9EC6-C3A7813046A5}"/>
          </ac:spMkLst>
        </pc:spChg>
        <pc:spChg chg="mod">
          <ac:chgData name="Sara Bergqvist" userId="5a6d4329-1960-4c40-abc2-ec17c2931753" providerId="ADAL" clId="{1362814F-0CDF-4772-AD1C-A24A54463D13}" dt="2019-04-02T07:26:05.037" v="342" actId="255"/>
          <ac:spMkLst>
            <pc:docMk/>
            <pc:sldMk cId="2632942205" sldId="329"/>
            <ac:spMk id="10" creationId="{00000000-0000-0000-0000-000000000000}"/>
          </ac:spMkLst>
        </pc:spChg>
        <pc:picChg chg="mod">
          <ac:chgData name="Sara Bergqvist" userId="5a6d4329-1960-4c40-abc2-ec17c2931753" providerId="ADAL" clId="{1362814F-0CDF-4772-AD1C-A24A54463D13}" dt="2019-04-02T07:26:12.641" v="345" actId="1076"/>
          <ac:picMkLst>
            <pc:docMk/>
            <pc:sldMk cId="2632942205" sldId="329"/>
            <ac:picMk id="3" creationId="{7F7A8BEE-6755-4D47-B779-A32CBBFFA02A}"/>
          </ac:picMkLst>
        </pc:picChg>
        <pc:picChg chg="mod">
          <ac:chgData name="Sara Bergqvist" userId="5a6d4329-1960-4c40-abc2-ec17c2931753" providerId="ADAL" clId="{1362814F-0CDF-4772-AD1C-A24A54463D13}" dt="2019-04-02T07:26:11.336" v="344" actId="1076"/>
          <ac:picMkLst>
            <pc:docMk/>
            <pc:sldMk cId="2632942205" sldId="329"/>
            <ac:picMk id="7" creationId="{3CEDB4C3-6389-42FB-AC0A-03E506EBB055}"/>
          </ac:picMkLst>
        </pc:picChg>
      </pc:sldChg>
      <pc:sldChg chg="addSp delSp modSp add ord delAnim modAnim modNotesTx">
        <pc:chgData name="Sara Bergqvist" userId="5a6d4329-1960-4c40-abc2-ec17c2931753" providerId="ADAL" clId="{1362814F-0CDF-4772-AD1C-A24A54463D13}" dt="2019-04-03T07:14:01.238" v="971" actId="1076"/>
        <pc:sldMkLst>
          <pc:docMk/>
          <pc:sldMk cId="3856392855" sldId="330"/>
        </pc:sldMkLst>
        <pc:spChg chg="del mod">
          <ac:chgData name="Sara Bergqvist" userId="5a6d4329-1960-4c40-abc2-ec17c2931753" providerId="ADAL" clId="{1362814F-0CDF-4772-AD1C-A24A54463D13}" dt="2019-04-02T07:34:09.062" v="456" actId="478"/>
          <ac:spMkLst>
            <pc:docMk/>
            <pc:sldMk cId="3856392855" sldId="330"/>
            <ac:spMk id="2" creationId="{00000000-0000-0000-0000-000000000000}"/>
          </ac:spMkLst>
        </pc:spChg>
        <pc:spChg chg="del">
          <ac:chgData name="Sara Bergqvist" userId="5a6d4329-1960-4c40-abc2-ec17c2931753" providerId="ADAL" clId="{1362814F-0CDF-4772-AD1C-A24A54463D13}" dt="2019-04-02T07:34:20.804" v="459" actId="478"/>
          <ac:spMkLst>
            <pc:docMk/>
            <pc:sldMk cId="3856392855" sldId="330"/>
            <ac:spMk id="3" creationId="{00000000-0000-0000-0000-000000000000}"/>
          </ac:spMkLst>
        </pc:spChg>
        <pc:spChg chg="del">
          <ac:chgData name="Sara Bergqvist" userId="5a6d4329-1960-4c40-abc2-ec17c2931753" providerId="ADAL" clId="{1362814F-0CDF-4772-AD1C-A24A54463D13}" dt="2019-04-02T07:34:23.311" v="460" actId="478"/>
          <ac:spMkLst>
            <pc:docMk/>
            <pc:sldMk cId="3856392855" sldId="330"/>
            <ac:spMk id="5" creationId="{00000000-0000-0000-0000-000000000000}"/>
          </ac:spMkLst>
        </pc:spChg>
        <pc:spChg chg="del">
          <ac:chgData name="Sara Bergqvist" userId="5a6d4329-1960-4c40-abc2-ec17c2931753" providerId="ADAL" clId="{1362814F-0CDF-4772-AD1C-A24A54463D13}" dt="2019-04-02T07:27:23.478" v="352" actId="478"/>
          <ac:spMkLst>
            <pc:docMk/>
            <pc:sldMk cId="3856392855" sldId="330"/>
            <ac:spMk id="9" creationId="{2B492475-1C7B-4B2A-AEA6-68A1CE0F9F78}"/>
          </ac:spMkLst>
        </pc:spChg>
        <pc:spChg chg="mod">
          <ac:chgData name="Sara Bergqvist" userId="5a6d4329-1960-4c40-abc2-ec17c2931753" providerId="ADAL" clId="{1362814F-0CDF-4772-AD1C-A24A54463D13}" dt="2019-04-03T07:14:01.238" v="971" actId="1076"/>
          <ac:spMkLst>
            <pc:docMk/>
            <pc:sldMk cId="3856392855" sldId="330"/>
            <ac:spMk id="10" creationId="{00000000-0000-0000-0000-000000000000}"/>
          </ac:spMkLst>
        </pc:spChg>
        <pc:spChg chg="mod">
          <ac:chgData name="Sara Bergqvist" userId="5a6d4329-1960-4c40-abc2-ec17c2931753" providerId="ADAL" clId="{1362814F-0CDF-4772-AD1C-A24A54463D13}" dt="2019-04-02T07:28:24.225" v="354" actId="1076"/>
          <ac:spMkLst>
            <pc:docMk/>
            <pc:sldMk cId="3856392855" sldId="330"/>
            <ac:spMk id="17" creationId="{00000000-0000-0000-0000-000000000000}"/>
          </ac:spMkLst>
        </pc:spChg>
        <pc:spChg chg="mod">
          <ac:chgData name="Sara Bergqvist" userId="5a6d4329-1960-4c40-abc2-ec17c2931753" providerId="ADAL" clId="{1362814F-0CDF-4772-AD1C-A24A54463D13}" dt="2019-04-02T07:28:27.952" v="355" actId="1076"/>
          <ac:spMkLst>
            <pc:docMk/>
            <pc:sldMk cId="3856392855" sldId="330"/>
            <ac:spMk id="18" creationId="{00000000-0000-0000-0000-000000000000}"/>
          </ac:spMkLst>
        </pc:spChg>
        <pc:spChg chg="mod">
          <ac:chgData name="Sara Bergqvist" userId="5a6d4329-1960-4c40-abc2-ec17c2931753" providerId="ADAL" clId="{1362814F-0CDF-4772-AD1C-A24A54463D13}" dt="2019-04-02T07:34:38.965" v="465" actId="1076"/>
          <ac:spMkLst>
            <pc:docMk/>
            <pc:sldMk cId="3856392855" sldId="330"/>
            <ac:spMk id="19" creationId="{00000000-0000-0000-0000-000000000000}"/>
          </ac:spMkLst>
        </pc:spChg>
        <pc:spChg chg="mod">
          <ac:chgData name="Sara Bergqvist" userId="5a6d4329-1960-4c40-abc2-ec17c2931753" providerId="ADAL" clId="{1362814F-0CDF-4772-AD1C-A24A54463D13}" dt="2019-04-02T07:34:35.492" v="464" actId="1076"/>
          <ac:spMkLst>
            <pc:docMk/>
            <pc:sldMk cId="3856392855" sldId="330"/>
            <ac:spMk id="21" creationId="{00000000-0000-0000-0000-000000000000}"/>
          </ac:spMkLst>
        </pc:spChg>
        <pc:spChg chg="mod">
          <ac:chgData name="Sara Bergqvist" userId="5a6d4329-1960-4c40-abc2-ec17c2931753" providerId="ADAL" clId="{1362814F-0CDF-4772-AD1C-A24A54463D13}" dt="2019-04-02T07:34:31.797" v="463" actId="1076"/>
          <ac:spMkLst>
            <pc:docMk/>
            <pc:sldMk cId="3856392855" sldId="330"/>
            <ac:spMk id="22" creationId="{00000000-0000-0000-0000-000000000000}"/>
          </ac:spMkLst>
        </pc:spChg>
        <pc:spChg chg="add mod">
          <ac:chgData name="Sara Bergqvist" userId="5a6d4329-1960-4c40-abc2-ec17c2931753" providerId="ADAL" clId="{1362814F-0CDF-4772-AD1C-A24A54463D13}" dt="2019-04-02T07:35:28.332" v="473" actId="122"/>
          <ac:spMkLst>
            <pc:docMk/>
            <pc:sldMk cId="3856392855" sldId="330"/>
            <ac:spMk id="23" creationId="{E2581A76-54E5-45D5-AE6F-20F2799C0319}"/>
          </ac:spMkLst>
        </pc:spChg>
        <pc:spChg chg="mod">
          <ac:chgData name="Sara Bergqvist" userId="5a6d4329-1960-4c40-abc2-ec17c2931753" providerId="ADAL" clId="{1362814F-0CDF-4772-AD1C-A24A54463D13}" dt="2019-04-02T07:28:21.053" v="353" actId="1076"/>
          <ac:spMkLst>
            <pc:docMk/>
            <pc:sldMk cId="3856392855" sldId="330"/>
            <ac:spMk id="24" creationId="{00000000-0000-0000-0000-000000000000}"/>
          </ac:spMkLst>
        </pc:spChg>
        <pc:spChg chg="mod">
          <ac:chgData name="Sara Bergqvist" userId="5a6d4329-1960-4c40-abc2-ec17c2931753" providerId="ADAL" clId="{1362814F-0CDF-4772-AD1C-A24A54463D13}" dt="2019-04-02T07:29:46.803" v="371" actId="1076"/>
          <ac:spMkLst>
            <pc:docMk/>
            <pc:sldMk cId="3856392855" sldId="330"/>
            <ac:spMk id="25" creationId="{00000000-0000-0000-0000-000000000000}"/>
          </ac:spMkLst>
        </pc:spChg>
        <pc:spChg chg="del mod">
          <ac:chgData name="Sara Bergqvist" userId="5a6d4329-1960-4c40-abc2-ec17c2931753" providerId="ADAL" clId="{1362814F-0CDF-4772-AD1C-A24A54463D13}" dt="2019-04-02T07:46:45.923" v="761" actId="478"/>
          <ac:spMkLst>
            <pc:docMk/>
            <pc:sldMk cId="3856392855" sldId="330"/>
            <ac:spMk id="26" creationId="{00000000-0000-0000-0000-000000000000}"/>
          </ac:spMkLst>
        </pc:spChg>
        <pc:spChg chg="del mod">
          <ac:chgData name="Sara Bergqvist" userId="5a6d4329-1960-4c40-abc2-ec17c2931753" providerId="ADAL" clId="{1362814F-0CDF-4772-AD1C-A24A54463D13}" dt="2019-04-02T07:46:50.285" v="762"/>
          <ac:spMkLst>
            <pc:docMk/>
            <pc:sldMk cId="3856392855" sldId="330"/>
            <ac:spMk id="27" creationId="{00000000-0000-0000-0000-000000000000}"/>
          </ac:spMkLst>
        </pc:spChg>
        <pc:spChg chg="del mod">
          <ac:chgData name="Sara Bergqvist" userId="5a6d4329-1960-4c40-abc2-ec17c2931753" providerId="ADAL" clId="{1362814F-0CDF-4772-AD1C-A24A54463D13}" dt="2019-04-02T07:35:37.817" v="474" actId="478"/>
          <ac:spMkLst>
            <pc:docMk/>
            <pc:sldMk cId="3856392855" sldId="330"/>
            <ac:spMk id="28" creationId="{00000000-0000-0000-0000-000000000000}"/>
          </ac:spMkLst>
        </pc:spChg>
        <pc:spChg chg="add mod">
          <ac:chgData name="Sara Bergqvist" userId="5a6d4329-1960-4c40-abc2-ec17c2931753" providerId="ADAL" clId="{1362814F-0CDF-4772-AD1C-A24A54463D13}" dt="2019-04-02T07:47:06.424" v="767" actId="1076"/>
          <ac:spMkLst>
            <pc:docMk/>
            <pc:sldMk cId="3856392855" sldId="330"/>
            <ac:spMk id="29" creationId="{1F252E89-2FF0-4BE5-93AE-D7EDC866A8CB}"/>
          </ac:spMkLst>
        </pc:spChg>
        <pc:spChg chg="add del">
          <ac:chgData name="Sara Bergqvist" userId="5a6d4329-1960-4c40-abc2-ec17c2931753" providerId="ADAL" clId="{1362814F-0CDF-4772-AD1C-A24A54463D13}" dt="2019-04-02T07:45:41.831" v="760"/>
          <ac:spMkLst>
            <pc:docMk/>
            <pc:sldMk cId="3856392855" sldId="330"/>
            <ac:spMk id="30" creationId="{07248123-1660-4C7F-ADE0-329CEC5E8345}"/>
          </ac:spMkLst>
        </pc:spChg>
        <pc:spChg chg="add del">
          <ac:chgData name="Sara Bergqvist" userId="5a6d4329-1960-4c40-abc2-ec17c2931753" providerId="ADAL" clId="{1362814F-0CDF-4772-AD1C-A24A54463D13}" dt="2019-04-02T07:45:41.831" v="760"/>
          <ac:spMkLst>
            <pc:docMk/>
            <pc:sldMk cId="3856392855" sldId="330"/>
            <ac:spMk id="31" creationId="{EE13E50C-6439-403E-917A-A7439E228C77}"/>
          </ac:spMkLst>
        </pc:spChg>
        <pc:spChg chg="add del mod">
          <ac:chgData name="Sara Bergqvist" userId="5a6d4329-1960-4c40-abc2-ec17c2931753" providerId="ADAL" clId="{1362814F-0CDF-4772-AD1C-A24A54463D13}" dt="2019-04-02T07:45:41.831" v="760"/>
          <ac:spMkLst>
            <pc:docMk/>
            <pc:sldMk cId="3856392855" sldId="330"/>
            <ac:spMk id="32" creationId="{7D63B6D0-EE78-4CC1-B9FB-7670BCFA1E61}"/>
          </ac:spMkLst>
        </pc:spChg>
        <pc:spChg chg="add del">
          <ac:chgData name="Sara Bergqvist" userId="5a6d4329-1960-4c40-abc2-ec17c2931753" providerId="ADAL" clId="{1362814F-0CDF-4772-AD1C-A24A54463D13}" dt="2019-04-02T07:45:41.831" v="760"/>
          <ac:spMkLst>
            <pc:docMk/>
            <pc:sldMk cId="3856392855" sldId="330"/>
            <ac:spMk id="33" creationId="{EBC205F0-DEA9-4E8F-8113-64154B092216}"/>
          </ac:spMkLst>
        </pc:spChg>
        <pc:spChg chg="add mod">
          <ac:chgData name="Sara Bergqvist" userId="5a6d4329-1960-4c40-abc2-ec17c2931753" providerId="ADAL" clId="{1362814F-0CDF-4772-AD1C-A24A54463D13}" dt="2019-04-02T07:46:56.120" v="764" actId="1076"/>
          <ac:spMkLst>
            <pc:docMk/>
            <pc:sldMk cId="3856392855" sldId="330"/>
            <ac:spMk id="34" creationId="{64580189-5CED-470A-8417-E27C2C3A9501}"/>
          </ac:spMkLst>
        </pc:spChg>
        <pc:spChg chg="add del mod">
          <ac:chgData name="Sara Bergqvist" userId="5a6d4329-1960-4c40-abc2-ec17c2931753" providerId="ADAL" clId="{1362814F-0CDF-4772-AD1C-A24A54463D13}" dt="2019-04-02T07:49:34.156" v="799"/>
          <ac:spMkLst>
            <pc:docMk/>
            <pc:sldMk cId="3856392855" sldId="330"/>
            <ac:spMk id="35" creationId="{B6A71415-A811-4B88-9688-B1EFAE14B2C2}"/>
          </ac:spMkLst>
        </pc:spChg>
        <pc:spChg chg="add del mod">
          <ac:chgData name="Sara Bergqvist" userId="5a6d4329-1960-4c40-abc2-ec17c2931753" providerId="ADAL" clId="{1362814F-0CDF-4772-AD1C-A24A54463D13}" dt="2019-04-02T07:49:32.295" v="797"/>
          <ac:spMkLst>
            <pc:docMk/>
            <pc:sldMk cId="3856392855" sldId="330"/>
            <ac:spMk id="36" creationId="{FAC59D4C-B13E-4C48-B00B-E8FB6A29EFA2}"/>
          </ac:spMkLst>
        </pc:spChg>
        <pc:spChg chg="add del mod">
          <ac:chgData name="Sara Bergqvist" userId="5a6d4329-1960-4c40-abc2-ec17c2931753" providerId="ADAL" clId="{1362814F-0CDF-4772-AD1C-A24A54463D13}" dt="2019-04-02T07:49:31.669" v="795"/>
          <ac:spMkLst>
            <pc:docMk/>
            <pc:sldMk cId="3856392855" sldId="330"/>
            <ac:spMk id="37" creationId="{0C695DC5-C057-417D-A4C4-994AA9642C7E}"/>
          </ac:spMkLst>
        </pc:spChg>
        <pc:spChg chg="add del mod">
          <ac:chgData name="Sara Bergqvist" userId="5a6d4329-1960-4c40-abc2-ec17c2931753" providerId="ADAL" clId="{1362814F-0CDF-4772-AD1C-A24A54463D13}" dt="2019-04-02T07:49:27.547" v="791"/>
          <ac:spMkLst>
            <pc:docMk/>
            <pc:sldMk cId="3856392855" sldId="330"/>
            <ac:spMk id="38" creationId="{631EAC00-A466-4FAE-9910-1B15CAB721BD}"/>
          </ac:spMkLst>
        </pc:spChg>
        <pc:grpChg chg="mod">
          <ac:chgData name="Sara Bergqvist" userId="5a6d4329-1960-4c40-abc2-ec17c2931753" providerId="ADAL" clId="{1362814F-0CDF-4772-AD1C-A24A54463D13}" dt="2019-04-03T07:13:59.510" v="970" actId="1076"/>
          <ac:grpSpMkLst>
            <pc:docMk/>
            <pc:sldMk cId="3856392855" sldId="330"/>
            <ac:grpSpMk id="14" creationId="{5AF643AF-5F6F-425B-BE95-C8658FE2DE0C}"/>
          </ac:grpSpMkLst>
        </pc:grpChg>
        <pc:picChg chg="del">
          <ac:chgData name="Sara Bergqvist" userId="5a6d4329-1960-4c40-abc2-ec17c2931753" providerId="ADAL" clId="{1362814F-0CDF-4772-AD1C-A24A54463D13}" dt="2019-04-02T07:34:24.847" v="461" actId="478"/>
          <ac:picMkLst>
            <pc:docMk/>
            <pc:sldMk cId="3856392855" sldId="330"/>
            <ac:picMk id="6" creationId="{00000000-0000-0000-0000-000000000000}"/>
          </ac:picMkLst>
        </pc:picChg>
        <pc:picChg chg="mod">
          <ac:chgData name="Sara Bergqvist" userId="5a6d4329-1960-4c40-abc2-ec17c2931753" providerId="ADAL" clId="{1362814F-0CDF-4772-AD1C-A24A54463D13}" dt="2019-04-02T07:34:27.303" v="462" actId="1076"/>
          <ac:picMkLst>
            <pc:docMk/>
            <pc:sldMk cId="3856392855" sldId="330"/>
            <ac:picMk id="7" creationId="{00000000-0000-0000-0000-000000000000}"/>
          </ac:picMkLst>
        </pc:picChg>
      </pc:sldChg>
      <pc:sldChg chg="addSp delSp modSp add ord modAnim">
        <pc:chgData name="Sara Bergqvist" userId="5a6d4329-1960-4c40-abc2-ec17c2931753" providerId="ADAL" clId="{1362814F-0CDF-4772-AD1C-A24A54463D13}" dt="2019-04-05T12:19:11.964" v="1942" actId="1076"/>
        <pc:sldMkLst>
          <pc:docMk/>
          <pc:sldMk cId="2555600727" sldId="331"/>
        </pc:sldMkLst>
        <pc:spChg chg="mod">
          <ac:chgData name="Sara Bergqvist" userId="5a6d4329-1960-4c40-abc2-ec17c2931753" providerId="ADAL" clId="{1362814F-0CDF-4772-AD1C-A24A54463D13}" dt="2019-04-05T12:18:06.718" v="1929" actId="1076"/>
          <ac:spMkLst>
            <pc:docMk/>
            <pc:sldMk cId="2555600727" sldId="331"/>
            <ac:spMk id="13" creationId="{00000000-0000-0000-0000-000000000000}"/>
          </ac:spMkLst>
        </pc:spChg>
        <pc:spChg chg="add del">
          <ac:chgData name="Sara Bergqvist" userId="5a6d4329-1960-4c40-abc2-ec17c2931753" providerId="ADAL" clId="{1362814F-0CDF-4772-AD1C-A24A54463D13}" dt="2019-04-02T07:50:29.061" v="802"/>
          <ac:spMkLst>
            <pc:docMk/>
            <pc:sldMk cId="2555600727" sldId="331"/>
            <ac:spMk id="17" creationId="{E6242277-037F-490C-9324-022AFE61CE1D}"/>
          </ac:spMkLst>
        </pc:spChg>
        <pc:spChg chg="del">
          <ac:chgData name="Sara Bergqvist" userId="5a6d4329-1960-4c40-abc2-ec17c2931753" providerId="ADAL" clId="{1362814F-0CDF-4772-AD1C-A24A54463D13}" dt="2019-04-02T07:50:31.204" v="803" actId="478"/>
          <ac:spMkLst>
            <pc:docMk/>
            <pc:sldMk cId="2555600727" sldId="331"/>
            <ac:spMk id="18" creationId="{00000000-0000-0000-0000-000000000000}"/>
          </ac:spMkLst>
        </pc:spChg>
        <pc:spChg chg="add mod">
          <ac:chgData name="Sara Bergqvist" userId="5a6d4329-1960-4c40-abc2-ec17c2931753" providerId="ADAL" clId="{1362814F-0CDF-4772-AD1C-A24A54463D13}" dt="2019-04-05T07:48:47.955" v="1228" actId="571"/>
          <ac:spMkLst>
            <pc:docMk/>
            <pc:sldMk cId="2555600727" sldId="331"/>
            <ac:spMk id="18" creationId="{4720628C-020D-400C-A3F7-38C1AD400C97}"/>
          </ac:spMkLst>
        </pc:spChg>
        <pc:spChg chg="add mod">
          <ac:chgData name="Sara Bergqvist" userId="5a6d4329-1960-4c40-abc2-ec17c2931753" providerId="ADAL" clId="{1362814F-0CDF-4772-AD1C-A24A54463D13}" dt="2019-04-02T07:50:42.882" v="805" actId="1076"/>
          <ac:spMkLst>
            <pc:docMk/>
            <pc:sldMk cId="2555600727" sldId="331"/>
            <ac:spMk id="19" creationId="{16B6E785-EA9A-4F59-819E-2BD892FB86F7}"/>
          </ac:spMkLst>
        </pc:spChg>
        <pc:grpChg chg="mod">
          <ac:chgData name="Sara Bergqvist" userId="5a6d4329-1960-4c40-abc2-ec17c2931753" providerId="ADAL" clId="{1362814F-0CDF-4772-AD1C-A24A54463D13}" dt="2019-04-05T12:19:11.964" v="1942" actId="1076"/>
          <ac:grpSpMkLst>
            <pc:docMk/>
            <pc:sldMk cId="2555600727" sldId="331"/>
            <ac:grpSpMk id="8" creationId="{00000000-0000-0000-0000-000000000000}"/>
          </ac:grpSpMkLst>
        </pc:grpChg>
        <pc:picChg chg="del">
          <ac:chgData name="Sara Bergqvist" userId="5a6d4329-1960-4c40-abc2-ec17c2931753" providerId="ADAL" clId="{1362814F-0CDF-4772-AD1C-A24A54463D13}" dt="2019-04-02T07:37:31.787" v="503" actId="478"/>
          <ac:picMkLst>
            <pc:docMk/>
            <pc:sldMk cId="2555600727" sldId="331"/>
            <ac:picMk id="6" creationId="{00000000-0000-0000-0000-000000000000}"/>
          </ac:picMkLst>
        </pc:picChg>
        <pc:picChg chg="mod">
          <ac:chgData name="Sara Bergqvist" userId="5a6d4329-1960-4c40-abc2-ec17c2931753" providerId="ADAL" clId="{1362814F-0CDF-4772-AD1C-A24A54463D13}" dt="2019-04-02T07:37:36.687" v="504" actId="1076"/>
          <ac:picMkLst>
            <pc:docMk/>
            <pc:sldMk cId="2555600727" sldId="331"/>
            <ac:picMk id="7" creationId="{00000000-0000-0000-0000-000000000000}"/>
          </ac:picMkLst>
        </pc:picChg>
        <pc:picChg chg="add mod ord">
          <ac:chgData name="Sara Bergqvist" userId="5a6d4329-1960-4c40-abc2-ec17c2931753" providerId="ADAL" clId="{1362814F-0CDF-4772-AD1C-A24A54463D13}" dt="2019-04-05T12:19:03.642" v="1941" actId="1076"/>
          <ac:picMkLst>
            <pc:docMk/>
            <pc:sldMk cId="2555600727" sldId="331"/>
            <ac:picMk id="17" creationId="{065760D4-EA1C-45DE-B54C-537B38A161BB}"/>
          </ac:picMkLst>
        </pc:picChg>
        <pc:cxnChg chg="add mod">
          <ac:chgData name="Sara Bergqvist" userId="5a6d4329-1960-4c40-abc2-ec17c2931753" providerId="ADAL" clId="{1362814F-0CDF-4772-AD1C-A24A54463D13}" dt="2019-04-05T07:48:47.955" v="1228" actId="571"/>
          <ac:cxnSpMkLst>
            <pc:docMk/>
            <pc:sldMk cId="2555600727" sldId="331"/>
            <ac:cxnSpMk id="17" creationId="{9EF953BA-20A5-47F0-AC4A-44D6BDBA7E07}"/>
          </ac:cxnSpMkLst>
        </pc:cxnChg>
      </pc:sldChg>
      <pc:sldChg chg="addSp delSp modSp add">
        <pc:chgData name="Sara Bergqvist" userId="5a6d4329-1960-4c40-abc2-ec17c2931753" providerId="ADAL" clId="{1362814F-0CDF-4772-AD1C-A24A54463D13}" dt="2019-04-05T12:32:48.665" v="1993"/>
        <pc:sldMkLst>
          <pc:docMk/>
          <pc:sldMk cId="1012770303" sldId="332"/>
        </pc:sldMkLst>
        <pc:spChg chg="del">
          <ac:chgData name="Sara Bergqvist" userId="5a6d4329-1960-4c40-abc2-ec17c2931753" providerId="ADAL" clId="{1362814F-0CDF-4772-AD1C-A24A54463D13}" dt="2019-04-03T07:17:41.307" v="1002" actId="478"/>
          <ac:spMkLst>
            <pc:docMk/>
            <pc:sldMk cId="1012770303" sldId="332"/>
            <ac:spMk id="2" creationId="{EAED31B3-A766-429A-BAC2-54A44B6EEA1A}"/>
          </ac:spMkLst>
        </pc:spChg>
        <pc:spChg chg="mod">
          <ac:chgData name="Sara Bergqvist" userId="5a6d4329-1960-4c40-abc2-ec17c2931753" providerId="ADAL" clId="{1362814F-0CDF-4772-AD1C-A24A54463D13}" dt="2019-04-05T12:32:07.181" v="1989" actId="1076"/>
          <ac:spMkLst>
            <pc:docMk/>
            <pc:sldMk cId="1012770303" sldId="332"/>
            <ac:spMk id="3" creationId="{9E6ED3BC-556B-4872-81B6-6487C5C23902}"/>
          </ac:spMkLst>
        </pc:spChg>
        <pc:spChg chg="add">
          <ac:chgData name="Sara Bergqvist" userId="5a6d4329-1960-4c40-abc2-ec17c2931753" providerId="ADAL" clId="{1362814F-0CDF-4772-AD1C-A24A54463D13}" dt="2019-04-05T07:48:53.417" v="1229"/>
          <ac:spMkLst>
            <pc:docMk/>
            <pc:sldMk cId="1012770303" sldId="332"/>
            <ac:spMk id="5" creationId="{463C7268-96F0-4C2F-A8AF-34DB3E5CA391}"/>
          </ac:spMkLst>
        </pc:spChg>
        <pc:picChg chg="add">
          <ac:chgData name="Sara Bergqvist" userId="5a6d4329-1960-4c40-abc2-ec17c2931753" providerId="ADAL" clId="{1362814F-0CDF-4772-AD1C-A24A54463D13}" dt="2019-04-05T07:48:59.369" v="1230"/>
          <ac:picMkLst>
            <pc:docMk/>
            <pc:sldMk cId="1012770303" sldId="332"/>
            <ac:picMk id="6" creationId="{905EB802-FAA1-4BD9-BDC4-5192BF3D40B5}"/>
          </ac:picMkLst>
        </pc:picChg>
        <pc:picChg chg="add mod ord modCrop">
          <ac:chgData name="Sara Bergqvist" userId="5a6d4329-1960-4c40-abc2-ec17c2931753" providerId="ADAL" clId="{1362814F-0CDF-4772-AD1C-A24A54463D13}" dt="2019-04-05T12:32:48.665" v="1993"/>
          <ac:picMkLst>
            <pc:docMk/>
            <pc:sldMk cId="1012770303" sldId="332"/>
            <ac:picMk id="7" creationId="{1CC3FB94-67BB-407B-BEC6-32040A5EEAD6}"/>
          </ac:picMkLst>
        </pc:picChg>
        <pc:cxnChg chg="add">
          <ac:chgData name="Sara Bergqvist" userId="5a6d4329-1960-4c40-abc2-ec17c2931753" providerId="ADAL" clId="{1362814F-0CDF-4772-AD1C-A24A54463D13}" dt="2019-04-05T07:48:53.417" v="1229"/>
          <ac:cxnSpMkLst>
            <pc:docMk/>
            <pc:sldMk cId="1012770303" sldId="332"/>
            <ac:cxnSpMk id="4" creationId="{0CCE6A09-C8AF-45D8-8237-1F2F8DBB4DE1}"/>
          </ac:cxnSpMkLst>
        </pc:cxnChg>
      </pc:sldChg>
      <pc:sldChg chg="addSp delSp modSp add">
        <pc:chgData name="Sara Bergqvist" userId="5a6d4329-1960-4c40-abc2-ec17c2931753" providerId="ADAL" clId="{1362814F-0CDF-4772-AD1C-A24A54463D13}" dt="2019-04-05T08:42:38.370" v="1706" actId="1076"/>
        <pc:sldMkLst>
          <pc:docMk/>
          <pc:sldMk cId="853530799" sldId="333"/>
        </pc:sldMkLst>
        <pc:spChg chg="del">
          <ac:chgData name="Sara Bergqvist" userId="5a6d4329-1960-4c40-abc2-ec17c2931753" providerId="ADAL" clId="{1362814F-0CDF-4772-AD1C-A24A54463D13}" dt="2019-04-05T08:35:17.704" v="1693" actId="478"/>
          <ac:spMkLst>
            <pc:docMk/>
            <pc:sldMk cId="853530799" sldId="333"/>
            <ac:spMk id="2" creationId="{835D18BE-886D-4C96-B2F9-3A770AF8C729}"/>
          </ac:spMkLst>
        </pc:spChg>
        <pc:spChg chg="del">
          <ac:chgData name="Sara Bergqvist" userId="5a6d4329-1960-4c40-abc2-ec17c2931753" providerId="ADAL" clId="{1362814F-0CDF-4772-AD1C-A24A54463D13}" dt="2019-04-05T08:35:15.288" v="1692" actId="478"/>
          <ac:spMkLst>
            <pc:docMk/>
            <pc:sldMk cId="853530799" sldId="333"/>
            <ac:spMk id="3" creationId="{714850AC-E73F-441D-9435-123A4A52DD65}"/>
          </ac:spMkLst>
        </pc:spChg>
        <pc:picChg chg="add mod modCrop">
          <ac:chgData name="Sara Bergqvist" userId="5a6d4329-1960-4c40-abc2-ec17c2931753" providerId="ADAL" clId="{1362814F-0CDF-4772-AD1C-A24A54463D13}" dt="2019-04-05T08:42:38.370" v="1706" actId="1076"/>
          <ac:picMkLst>
            <pc:docMk/>
            <pc:sldMk cId="853530799" sldId="333"/>
            <ac:picMk id="4" creationId="{00EBFA80-629A-43E6-9818-F86A8766137D}"/>
          </ac:picMkLst>
        </pc:picChg>
      </pc:sldChg>
    </pc:docChg>
  </pc:docChgLst>
  <pc:docChgLst>
    <pc:chgData name="Sara Bergqvist" userId="5a6d4329-1960-4c40-abc2-ec17c2931753" providerId="ADAL" clId="{1B832F1A-C8B9-4A36-9511-6195B7B0EA65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D66A-9D8E-4858-A2EE-0825E3823FA6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E8C22-4E32-406A-8331-535D8A0D1C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754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F5677-4CBA-443A-A49E-9BE1FEB4F024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F424D-B0F5-4B57-AA73-7FB6ABF160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36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Presentera</a:t>
            </a:r>
            <a:r>
              <a:rPr lang="en-GB" dirty="0"/>
              <a:t> </a:t>
            </a:r>
            <a:r>
              <a:rPr lang="en-GB" dirty="0" err="1"/>
              <a:t>mig</a:t>
            </a:r>
            <a:r>
              <a:rPr lang="en-GB" dirty="0"/>
              <a:t> </a:t>
            </a:r>
            <a:r>
              <a:rPr lang="en-GB" dirty="0" err="1"/>
              <a:t>själv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424D-B0F5-4B57-AA73-7FB6ABF160F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95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424D-B0F5-4B57-AA73-7FB6ABF160F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41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 dessa länder har Erikshjälpen verksamhet för barns rättigheter, genom lokala samarbetspartners.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 jobbar genom lokala organisationer, som vi har ett nära samarbete med</a:t>
            </a:r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 och ett tätt och noggrant uppföljande. </a:t>
            </a:r>
          </a:p>
          <a:p>
            <a:endParaRPr lang="sv-S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i="1" baseline="0" dirty="0">
                <a:latin typeface="Arial" panose="020B0604020202020204" pitchFamily="34" charset="0"/>
                <a:cs typeface="Arial" panose="020B0604020202020204" pitchFamily="34" charset="0"/>
              </a:rPr>
              <a:t>Mer läsning: http://erikshjalpen.se/vart-arbete/sa-nar-hjalpen-fram/ </a:t>
            </a:r>
            <a:endParaRPr lang="sv-SE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C558E-DD2E-48B1-8AAA-C3FAD00AD3D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733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84">
              <a:defRPr/>
            </a:pPr>
            <a:endParaRPr lang="sv-SE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noProof="0" dirty="0"/>
              <a:t>Vi liksom många i biståndsvärlden har gått från…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C558E-DD2E-48B1-8AAA-C3FAD00AD3D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5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Människorna ska känna till sina rättigheter och veta vem som har ansvar att uppfylla dom</a:t>
            </a:r>
          </a:p>
          <a:p>
            <a:r>
              <a:rPr lang="sv-SE" dirty="0"/>
              <a:t>Staten har ansvar för hälsosystemet</a:t>
            </a:r>
          </a:p>
          <a:p>
            <a:r>
              <a:rPr lang="sv-SE" dirty="0"/>
              <a:t>Stärka/uppmuntra/utmana skyldighetsbärarna att ta sitt ansvar – Stärka det system som finns</a:t>
            </a:r>
          </a:p>
          <a:p>
            <a:r>
              <a:rPr lang="sv-SE" dirty="0"/>
              <a:t>Underlätta andras agerande istället för att komma och lösa problemen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424D-B0F5-4B57-AA73-7FB6ABF160F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4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424D-B0F5-4B57-AA73-7FB6ABF160F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699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Flicka sjuk</a:t>
            </a:r>
            <a:r>
              <a:rPr lang="sv-SE" baseline="0" dirty="0"/>
              <a:t>.. Vem är ansvarig för att hon får vård? Förälder behöver kunskap – söka vård på rätt plats (inte bara vara offer el. söka traditionell hjälp)</a:t>
            </a:r>
          </a:p>
          <a:p>
            <a:r>
              <a:rPr lang="en-GB" baseline="0" dirty="0"/>
              <a:t>A</a:t>
            </a:r>
            <a:r>
              <a:rPr lang="sv-SE" baseline="0" dirty="0" err="1"/>
              <a:t>lla</a:t>
            </a:r>
            <a:r>
              <a:rPr lang="sv-SE" baseline="0" dirty="0"/>
              <a:t> har rättigheter gentemot någon. Leta efter roten till problemet, på vilken nivå</a:t>
            </a:r>
          </a:p>
          <a:p>
            <a:r>
              <a:rPr lang="en-GB" baseline="0" dirty="0"/>
              <a:t>S</a:t>
            </a:r>
            <a:r>
              <a:rPr lang="sv-SE" baseline="0" dirty="0"/>
              <a:t>e till att läkare finns på plats – </a:t>
            </a:r>
            <a:r>
              <a:rPr lang="sv-SE" baseline="0" dirty="0" err="1"/>
              <a:t>hälsokommitteer</a:t>
            </a:r>
            <a:endParaRPr lang="sv-SE" baseline="0" dirty="0"/>
          </a:p>
          <a:p>
            <a:r>
              <a:rPr lang="sv-SE" baseline="0" dirty="0"/>
              <a:t>Vi ska inte ersätta någons roll, men kan </a:t>
            </a:r>
            <a:r>
              <a:rPr lang="sv-SE" baseline="0" dirty="0" err="1"/>
              <a:t>facilitera</a:t>
            </a:r>
            <a:r>
              <a:rPr lang="sv-SE" baseline="0" dirty="0"/>
              <a:t> Behovsbaserat – hade kunnat gå in och ge sjukvård..</a:t>
            </a:r>
          </a:p>
          <a:p>
            <a:r>
              <a:rPr lang="en-GB" baseline="0" dirty="0" err="1"/>
              <a:t>Hur</a:t>
            </a:r>
            <a:r>
              <a:rPr lang="en-GB" baseline="0" dirty="0"/>
              <a:t> ser du </a:t>
            </a:r>
            <a:r>
              <a:rPr lang="en-GB" baseline="0" dirty="0" err="1"/>
              <a:t>på</a:t>
            </a:r>
            <a:r>
              <a:rPr lang="en-GB" baseline="0" dirty="0"/>
              <a:t> din roll I </a:t>
            </a:r>
            <a:r>
              <a:rPr lang="en-GB" baseline="0" dirty="0" err="1"/>
              <a:t>detta</a:t>
            </a:r>
            <a:r>
              <a:rPr lang="en-GB" baseline="0" dirty="0"/>
              <a:t>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424D-B0F5-4B57-AA73-7FB6ABF160F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33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Finansieringsmekanismer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Hum-Dev </a:t>
            </a:r>
            <a:r>
              <a:rPr lang="en-GB" dirty="0" err="1"/>
              <a:t>resiliens</a:t>
            </a:r>
            <a:r>
              <a:rPr lang="en-GB" dirty="0"/>
              <a:t> </a:t>
            </a:r>
            <a:r>
              <a:rPr lang="en-GB" dirty="0" err="1"/>
              <a:t>motståndskraft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F424D-B0F5-4B57-AA73-7FB6ABF160F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68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2904-2E3D-482A-9CE5-C163A91D6EE8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991D-69C7-4565-B4D6-FBF1FDC9EB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55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2904-2E3D-482A-9CE5-C163A91D6EE8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991D-69C7-4565-B4D6-FBF1FDC9EB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42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2904-2E3D-482A-9CE5-C163A91D6EE8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991D-69C7-4565-B4D6-FBF1FDC9EB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64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2904-2E3D-482A-9CE5-C163A91D6EE8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991D-69C7-4565-B4D6-FBF1FDC9EB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090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2904-2E3D-482A-9CE5-C163A91D6EE8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991D-69C7-4565-B4D6-FBF1FDC9EB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05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2904-2E3D-482A-9CE5-C163A91D6EE8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991D-69C7-4565-B4D6-FBF1FDC9EB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214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2904-2E3D-482A-9CE5-C163A91D6EE8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991D-69C7-4565-B4D6-FBF1FDC9EB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162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2904-2E3D-482A-9CE5-C163A91D6EE8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991D-69C7-4565-B4D6-FBF1FDC9EB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80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2904-2E3D-482A-9CE5-C163A91D6EE8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991D-69C7-4565-B4D6-FBF1FDC9EB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80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2904-2E3D-482A-9CE5-C163A91D6EE8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991D-69C7-4565-B4D6-FBF1FDC9EB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23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2904-2E3D-482A-9CE5-C163A91D6EE8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991D-69C7-4565-B4D6-FBF1FDC9EB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93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F2904-2E3D-482A-9CE5-C163A91D6EE8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C991D-69C7-4565-B4D6-FBF1FDC9EB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266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72008" y="190387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spc="300" dirty="0">
                <a:latin typeface="Arial" panose="020B0604020202020204" pitchFamily="34" charset="0"/>
                <a:cs typeface="Arial" panose="020B0604020202020204" pitchFamily="34" charset="0"/>
              </a:rPr>
              <a:t>Läkarmöte, Holsbybrunn 2019-04-06</a:t>
            </a:r>
          </a:p>
        </p:txBody>
      </p:sp>
      <p:pic>
        <p:nvPicPr>
          <p:cNvPr id="9" name="Picture 2" descr="C:\Users\RosemarieE\Desktop\jobba-hemma-mappen\Nya bildspelsmallar\Erikshjälpen_png.png">
            <a:extLst>
              <a:ext uri="{FF2B5EF4-FFF2-40B4-BE49-F238E27FC236}">
                <a16:creationId xmlns:a16="http://schemas.microsoft.com/office/drawing/2014/main" id="{533CBDA9-6799-4DE1-8587-1AB7943A0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72" y="2780928"/>
            <a:ext cx="5768756" cy="8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5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24751"/>
            <a:ext cx="8229600" cy="5001412"/>
          </a:xfrm>
        </p:spPr>
        <p:txBody>
          <a:bodyPr>
            <a:normAutofit fontScale="92500" lnSpcReduction="10000"/>
          </a:bodyPr>
          <a:lstStyle/>
          <a:p>
            <a:endParaRPr lang="sv-SE" sz="2400" dirty="0"/>
          </a:p>
          <a:p>
            <a:r>
              <a:rPr lang="sv-SE" sz="2400" dirty="0"/>
              <a:t>Rättighetsbaserat arbete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Humanitärt arbete</a:t>
            </a:r>
          </a:p>
          <a:p>
            <a:r>
              <a:rPr lang="en-GB" sz="2400" dirty="0" err="1"/>
              <a:t>Resiliens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err="1"/>
              <a:t>Vilken</a:t>
            </a:r>
            <a:r>
              <a:rPr lang="en-GB" sz="2400" dirty="0"/>
              <a:t> roll har </a:t>
            </a:r>
            <a:r>
              <a:rPr lang="en-GB" sz="2400" dirty="0" err="1"/>
              <a:t>Läkarbankerna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detta</a:t>
            </a:r>
            <a:r>
              <a:rPr lang="en-GB" sz="2400" dirty="0"/>
              <a:t>?</a:t>
            </a:r>
          </a:p>
          <a:p>
            <a:endParaRPr lang="en-GB" sz="2400" dirty="0"/>
          </a:p>
          <a:p>
            <a:r>
              <a:rPr lang="en-GB" sz="2400" dirty="0" err="1"/>
              <a:t>Hur</a:t>
            </a:r>
            <a:r>
              <a:rPr lang="en-GB" sz="2400" dirty="0"/>
              <a:t> </a:t>
            </a:r>
            <a:r>
              <a:rPr lang="en-GB" sz="2400" dirty="0" err="1"/>
              <a:t>kan</a:t>
            </a:r>
            <a:r>
              <a:rPr lang="en-GB" sz="2400" dirty="0"/>
              <a:t> du </a:t>
            </a:r>
            <a:r>
              <a:rPr lang="en-GB" sz="2400" dirty="0" err="1"/>
              <a:t>verka</a:t>
            </a:r>
            <a:r>
              <a:rPr lang="en-GB" sz="2400" dirty="0"/>
              <a:t> </a:t>
            </a:r>
            <a:r>
              <a:rPr lang="en-GB" sz="2400" dirty="0" err="1"/>
              <a:t>för</a:t>
            </a:r>
            <a:r>
              <a:rPr lang="en-GB" sz="2400" dirty="0"/>
              <a:t> </a:t>
            </a:r>
            <a:r>
              <a:rPr lang="en-GB" sz="2400" dirty="0" err="1"/>
              <a:t>hållbar</a:t>
            </a:r>
            <a:r>
              <a:rPr lang="en-GB" sz="2400" dirty="0"/>
              <a:t> </a:t>
            </a:r>
            <a:r>
              <a:rPr lang="en-GB" sz="2400" dirty="0" err="1"/>
              <a:t>utveckling</a:t>
            </a:r>
            <a:r>
              <a:rPr lang="en-GB" sz="2400" dirty="0"/>
              <a:t>?</a:t>
            </a:r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cxnSp>
        <p:nvCxnSpPr>
          <p:cNvPr id="4" name="Rak 3"/>
          <p:cNvCxnSpPr/>
          <p:nvPr/>
        </p:nvCxnSpPr>
        <p:spPr>
          <a:xfrm>
            <a:off x="72008" y="54868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 descr="C:\Users\RosemarieE\Desktop\jobba-hemma-mappen\Nya bildspelsmallar\Erikshjälpen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87" y="6318446"/>
            <a:ext cx="1740606" cy="2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BA4EC58-37B5-4979-9D9F-CAC40CD32CD5}"/>
              </a:ext>
            </a:extLst>
          </p:cNvPr>
          <p:cNvSpPr txBox="1"/>
          <p:nvPr/>
        </p:nvSpPr>
        <p:spPr>
          <a:xfrm>
            <a:off x="72008" y="190387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spc="300" dirty="0">
                <a:latin typeface="Arial" panose="020B0604020202020204" pitchFamily="34" charset="0"/>
                <a:cs typeface="Arial" panose="020B0604020202020204" pitchFamily="34" charset="0"/>
              </a:rPr>
              <a:t>Läkarmöte, Holsbybrunn 2019-04-06</a:t>
            </a:r>
          </a:p>
        </p:txBody>
      </p:sp>
    </p:spTree>
    <p:extLst>
      <p:ext uri="{BB962C8B-B14F-4D97-AF65-F5344CB8AC3E}">
        <p14:creationId xmlns:p14="http://schemas.microsoft.com/office/powerpoint/2010/main" val="352343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4" y="980728"/>
            <a:ext cx="9144000" cy="6858000"/>
          </a:xfrm>
          <a:prstGeom prst="rect">
            <a:avLst/>
          </a:prstGeom>
        </p:spPr>
      </p:pic>
      <p:cxnSp>
        <p:nvCxnSpPr>
          <p:cNvPr id="8" name="Rak 7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107504" y="127665"/>
            <a:ext cx="217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spc="300" dirty="0">
                <a:latin typeface="Arial" panose="020B0604020202020204" pitchFamily="34" charset="0"/>
                <a:cs typeface="Arial" panose="020B0604020202020204" pitchFamily="34" charset="0"/>
              </a:rPr>
              <a:t>I DAG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50194" y="539580"/>
            <a:ext cx="874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För barns rättigheter i världen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23528" y="1221713"/>
            <a:ext cx="375513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970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lokala partners jobbar vi i: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Sverige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Moldavien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Rumänien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Vitryssland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Benin 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Burkina Faso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Etiopien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Mali</a:t>
            </a:r>
          </a:p>
          <a:p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Sydsudan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Tanzania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Uganda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Indien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Kambodja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Laos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Myanmar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RosemarieE\Desktop\jobba-hemma-mappen\Nya bildspelsmallar\Erikshjälpen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74" y="6381328"/>
            <a:ext cx="1740606" cy="2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7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C:\Users\RosemarieE\Desktop\jobba-hemma-mappen\Nya bildspelsmallar\Erikshjälpen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74" y="6381328"/>
            <a:ext cx="1740606" cy="2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8AD0A3E-0755-482D-92A3-C5DDF129B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923" y="1383614"/>
            <a:ext cx="6578154" cy="409077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9902E58-8C96-469D-8E7B-01B72F1AB650}"/>
              </a:ext>
            </a:extLst>
          </p:cNvPr>
          <p:cNvSpPr txBox="1"/>
          <p:nvPr/>
        </p:nvSpPr>
        <p:spPr>
          <a:xfrm>
            <a:off x="72008" y="190387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spc="300" dirty="0">
                <a:latin typeface="Arial" panose="020B0604020202020204" pitchFamily="34" charset="0"/>
                <a:cs typeface="Arial" panose="020B0604020202020204" pitchFamily="34" charset="0"/>
              </a:rPr>
              <a:t>Läkarmöte, Holsbybrunn 2019-04-06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F17FF6-F2E6-4CBB-B6BE-FF07F8AECBF1}"/>
              </a:ext>
            </a:extLst>
          </p:cNvPr>
          <p:cNvSpPr txBox="1"/>
          <p:nvPr/>
        </p:nvSpPr>
        <p:spPr>
          <a:xfrm>
            <a:off x="323528" y="650885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97004F"/>
                </a:solidFill>
                <a:latin typeface="+mj-lt"/>
                <a:cs typeface="Arial" panose="020B0604020202020204" pitchFamily="34" charset="0"/>
              </a:rPr>
              <a:t>Erikshjälpen liksom många andra aktörer i biståndsvärlden har gått från…</a:t>
            </a:r>
          </a:p>
        </p:txBody>
      </p:sp>
    </p:spTree>
    <p:extLst>
      <p:ext uri="{BB962C8B-B14F-4D97-AF65-F5344CB8AC3E}">
        <p14:creationId xmlns:p14="http://schemas.microsoft.com/office/powerpoint/2010/main" val="23917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2" descr="image002">
            <a:extLst>
              <a:ext uri="{FF2B5EF4-FFF2-40B4-BE49-F238E27FC236}">
                <a16:creationId xmlns:a16="http://schemas.microsoft.com/office/drawing/2014/main" id="{1599EDA6-FEC6-4999-A4BC-5062702F9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8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Rättighetsbaserat arbetssätt </a:t>
            </a:r>
            <a:br>
              <a:rPr lang="sv-SE" b="1" dirty="0"/>
            </a:b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v-SE" sz="2700" b="1" dirty="0">
                <a:latin typeface="Arial" panose="020B0604020202020204" pitchFamily="34" charset="0"/>
                <a:cs typeface="Arial" panose="020B0604020202020204" pitchFamily="34" charset="0"/>
              </a:rPr>
              <a:t>en väg till långsiktig hållbar utveckling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v-SE" b="1" dirty="0"/>
              <a:t>Förändrat förhållningssätt</a:t>
            </a:r>
            <a:r>
              <a:rPr lang="sv-SE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v-SE" sz="1200" dirty="0"/>
          </a:p>
          <a:p>
            <a:pPr lvl="1">
              <a:defRPr/>
            </a:pPr>
            <a:r>
              <a:rPr lang="sv-SE" dirty="0"/>
              <a:t>komma åt </a:t>
            </a:r>
            <a:r>
              <a:rPr lang="sv-SE" b="1" dirty="0"/>
              <a:t>grundorsakerna</a:t>
            </a:r>
            <a:r>
              <a:rPr lang="sv-SE" dirty="0"/>
              <a:t> till problemet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v-SE" sz="1200" dirty="0"/>
          </a:p>
          <a:p>
            <a:pPr lvl="1">
              <a:defRPr/>
            </a:pPr>
            <a:r>
              <a:rPr lang="sv-SE" dirty="0"/>
              <a:t>Stärka </a:t>
            </a:r>
            <a:r>
              <a:rPr lang="sv-SE" b="1" dirty="0"/>
              <a:t>rättighetsinnehavarna</a:t>
            </a:r>
            <a:r>
              <a:rPr lang="sv-SE" dirty="0"/>
              <a:t> att utkräva sina rättigheter 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sv-SE" sz="1500" dirty="0"/>
              <a:t>Från mottagare till aktörer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sv-SE" sz="1500" dirty="0"/>
          </a:p>
          <a:p>
            <a:pPr marL="457200" lvl="1" indent="0">
              <a:buNone/>
              <a:defRPr/>
            </a:pPr>
            <a:r>
              <a:rPr lang="sv-SE" sz="3100" dirty="0"/>
              <a:t>- Stärka/uppmuntra/utmana </a:t>
            </a:r>
            <a:r>
              <a:rPr lang="sv-SE" sz="3100" b="1" dirty="0"/>
              <a:t>skyldighetsbärarna</a:t>
            </a:r>
            <a:r>
              <a:rPr lang="sv-SE" sz="3100" dirty="0"/>
              <a:t> att leva upp till sitt ansvar</a:t>
            </a:r>
            <a:endParaRPr lang="sv-SE" sz="1200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v-SE" sz="12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v-SE" dirty="0"/>
              <a:t>Underlätta andras agerande istället för att komma och lösa problemen 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sv-SE" sz="1600" dirty="0"/>
              <a:t>Från att vara en aktör till att bli en </a:t>
            </a:r>
            <a:r>
              <a:rPr lang="sv-SE" sz="1600" dirty="0" err="1"/>
              <a:t>facilitator</a:t>
            </a:r>
            <a:endParaRPr lang="sv-SE" sz="1600" b="1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sv-SE" b="1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5" name="Rak 3">
            <a:extLst>
              <a:ext uri="{FF2B5EF4-FFF2-40B4-BE49-F238E27FC236}">
                <a16:creationId xmlns:a16="http://schemas.microsoft.com/office/drawing/2014/main" id="{5187A1E1-F9FB-4AB7-9FD1-9F454995D0DA}"/>
              </a:ext>
            </a:extLst>
          </p:cNvPr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F0F4492A-347B-49FC-979A-29F6F544F901}"/>
              </a:ext>
            </a:extLst>
          </p:cNvPr>
          <p:cNvSpPr txBox="1"/>
          <p:nvPr/>
        </p:nvSpPr>
        <p:spPr>
          <a:xfrm>
            <a:off x="116721" y="128477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spc="300" dirty="0">
                <a:latin typeface="Arial" panose="020B0604020202020204" pitchFamily="34" charset="0"/>
                <a:cs typeface="Arial" panose="020B0604020202020204" pitchFamily="34" charset="0"/>
              </a:rPr>
              <a:t>Läkarmöte, Holsbybrunn 2019-04-06</a:t>
            </a:r>
          </a:p>
        </p:txBody>
      </p:sp>
      <p:pic>
        <p:nvPicPr>
          <p:cNvPr id="8" name="Picture 2" descr="C:\Users\RosemarieE\Desktop\jobba-hemma-mappen\Nya bildspelsmallar\Erikshjälpen_png.png">
            <a:extLst>
              <a:ext uri="{FF2B5EF4-FFF2-40B4-BE49-F238E27FC236}">
                <a16:creationId xmlns:a16="http://schemas.microsoft.com/office/drawing/2014/main" id="{3F6401F7-5379-4282-A831-ABFE9D7F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12" y="6359624"/>
            <a:ext cx="1740606" cy="2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150193" y="539580"/>
            <a:ext cx="889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Rättighetsbaserat arbetssätt </a:t>
            </a:r>
            <a:endParaRPr lang="sv-S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115616" y="132082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rgbClr val="970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RÄTTIGHETER och SKYLDIGHETER 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065760D4-EA1C-45DE-B54C-537B38A161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40000" contrast="-40000"/>
          </a:blip>
          <a:stretch>
            <a:fillRect/>
          </a:stretch>
        </p:blipFill>
        <p:spPr>
          <a:xfrm>
            <a:off x="2894825" y="2688936"/>
            <a:ext cx="3654724" cy="4106775"/>
          </a:xfrm>
          <a:prstGeom prst="rect">
            <a:avLst/>
          </a:prstGeom>
        </p:spPr>
      </p:pic>
      <p:pic>
        <p:nvPicPr>
          <p:cNvPr id="7" name="Picture 2" descr="C:\Users\RosemarieE\Desktop\jobba-hemma-mappen\Nya bildspelsmallar\Erikshjälpen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14" y="6318420"/>
            <a:ext cx="1740606" cy="2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775493" y="2054306"/>
            <a:ext cx="7643813" cy="4264114"/>
            <a:chOff x="714348" y="1928802"/>
            <a:chExt cx="7643866" cy="4485011"/>
          </a:xfrm>
        </p:grpSpPr>
        <p:sp>
          <p:nvSpPr>
            <p:cNvPr id="9" name="Curved Right Arrow 3"/>
            <p:cNvSpPr/>
            <p:nvPr/>
          </p:nvSpPr>
          <p:spPr>
            <a:xfrm>
              <a:off x="714348" y="2143115"/>
              <a:ext cx="2071702" cy="3929091"/>
            </a:xfrm>
            <a:prstGeom prst="curv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urved Right Arrow 5"/>
            <p:cNvSpPr/>
            <p:nvPr/>
          </p:nvSpPr>
          <p:spPr>
            <a:xfrm rot="10800000">
              <a:off x="6500826" y="1928802"/>
              <a:ext cx="1857388" cy="4071965"/>
            </a:xfrm>
            <a:prstGeom prst="curv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3346715" y="1928803"/>
              <a:ext cx="2952347" cy="100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sv-SE" sz="2800" b="1" dirty="0" err="1"/>
                <a:t>Rättighets</a:t>
              </a:r>
              <a:endParaRPr lang="en-US" altLang="sv-SE" sz="2800" b="1" dirty="0"/>
            </a:p>
            <a:p>
              <a:pPr algn="ctr" eaLnBrk="1" hangingPunct="1"/>
              <a:r>
                <a:rPr lang="en-US" altLang="sv-SE" sz="2800" b="1" dirty="0"/>
                <a:t>-</a:t>
              </a:r>
              <a:r>
                <a:rPr lang="en-US" altLang="sv-SE" sz="2800" b="1" dirty="0" err="1"/>
                <a:t>innehavare</a:t>
              </a:r>
              <a:endParaRPr lang="en-US" altLang="sv-SE" sz="2800" b="1" dirty="0"/>
            </a:p>
          </p:txBody>
        </p: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3491872" y="4500570"/>
              <a:ext cx="2663174" cy="100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sv-SE" sz="2800" b="1" dirty="0" err="1"/>
                <a:t>Skyldighets-bärare</a:t>
              </a:r>
              <a:endParaRPr lang="en-US" altLang="sv-SE" sz="2800" b="1" dirty="0"/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2987813" y="3071810"/>
              <a:ext cx="3672432" cy="45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sv-SE" sz="2200" dirty="0" err="1"/>
                <a:t>kräver</a:t>
              </a:r>
              <a:r>
                <a:rPr lang="en-US" altLang="sv-SE" sz="2200" dirty="0"/>
                <a:t> </a:t>
              </a:r>
              <a:r>
                <a:rPr lang="en-US" altLang="sv-SE" sz="2200" dirty="0" err="1"/>
                <a:t>rättighet</a:t>
              </a:r>
              <a:r>
                <a:rPr lang="en-US" altLang="sv-SE" sz="2200" dirty="0"/>
                <a:t> </a:t>
              </a:r>
              <a:r>
                <a:rPr lang="en-US" altLang="sv-SE" sz="2200" dirty="0" err="1"/>
                <a:t>från</a:t>
              </a:r>
              <a:r>
                <a:rPr lang="en-US" altLang="sv-SE" sz="2200" dirty="0"/>
                <a:t>…</a:t>
              </a: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3131829" y="5572140"/>
              <a:ext cx="3654748" cy="84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sv-SE" sz="2200" dirty="0" err="1"/>
                <a:t>uppfyller</a:t>
              </a:r>
              <a:r>
                <a:rPr lang="en-US" altLang="sv-SE" sz="2200" dirty="0"/>
                <a:t> </a:t>
              </a:r>
              <a:r>
                <a:rPr lang="en-US" altLang="sv-SE" sz="2200" dirty="0" err="1"/>
                <a:t>skyldighet</a:t>
              </a:r>
              <a:r>
                <a:rPr lang="en-US" altLang="sv-SE" sz="2200" dirty="0"/>
                <a:t> </a:t>
              </a:r>
              <a:r>
                <a:rPr lang="en-US" altLang="sv-SE" sz="2200" dirty="0" err="1"/>
                <a:t>gentemot</a:t>
              </a:r>
              <a:r>
                <a:rPr lang="en-US" altLang="sv-SE" sz="2200" dirty="0"/>
                <a:t> </a:t>
              </a:r>
              <a:r>
                <a:rPr lang="en-US" altLang="sv-SE" sz="2400" dirty="0"/>
                <a:t>…</a:t>
              </a:r>
            </a:p>
          </p:txBody>
        </p:sp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16B6E785-EA9A-4F59-819E-2BD892FB86F7}"/>
              </a:ext>
            </a:extLst>
          </p:cNvPr>
          <p:cNvSpPr txBox="1"/>
          <p:nvPr/>
        </p:nvSpPr>
        <p:spPr>
          <a:xfrm>
            <a:off x="116721" y="128477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spc="300" dirty="0">
                <a:latin typeface="Arial" panose="020B0604020202020204" pitchFamily="34" charset="0"/>
                <a:cs typeface="Arial" panose="020B0604020202020204" pitchFamily="34" charset="0"/>
              </a:rPr>
              <a:t>Läkarmöte, Holsbybrunn 2019-04-06</a:t>
            </a:r>
          </a:p>
        </p:txBody>
      </p:sp>
    </p:spTree>
    <p:extLst>
      <p:ext uri="{BB962C8B-B14F-4D97-AF65-F5344CB8AC3E}">
        <p14:creationId xmlns:p14="http://schemas.microsoft.com/office/powerpoint/2010/main" val="255560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606425" y="334404"/>
            <a:ext cx="7446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Rättighetsbaserat arbetssätt </a:t>
            </a:r>
            <a:endParaRPr lang="sv-S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RosemarieE\Desktop\jobba-hemma-mappen\Nya bildspelsmallar\Erikshjälpen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49" y="6305394"/>
            <a:ext cx="1740606" cy="2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C7DCF6BB-B17E-432E-8AD2-DCE3753CFBCE}"/>
              </a:ext>
            </a:extLst>
          </p:cNvPr>
          <p:cNvGrpSpPr/>
          <p:nvPr/>
        </p:nvGrpSpPr>
        <p:grpSpPr>
          <a:xfrm>
            <a:off x="533828" y="1993167"/>
            <a:ext cx="4318836" cy="4613454"/>
            <a:chOff x="533828" y="1993167"/>
            <a:chExt cx="4318836" cy="4613454"/>
          </a:xfrm>
        </p:grpSpPr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ACDAF5D5-1EDA-4A57-BEFD-2CC7C361C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8" t="22421" r="26841" b="6383"/>
            <a:stretch/>
          </p:blipFill>
          <p:spPr>
            <a:xfrm>
              <a:off x="533828" y="3411223"/>
              <a:ext cx="4318836" cy="3195398"/>
            </a:xfrm>
            <a:prstGeom prst="rect">
              <a:avLst/>
            </a:prstGeom>
          </p:spPr>
        </p:pic>
        <p:sp>
          <p:nvSpPr>
            <p:cNvPr id="25" name="textruta 24"/>
            <p:cNvSpPr txBox="1"/>
            <p:nvPr/>
          </p:nvSpPr>
          <p:spPr>
            <a:xfrm flipH="1">
              <a:off x="1854432" y="1993167"/>
              <a:ext cx="2700245" cy="500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Förälder</a:t>
              </a:r>
              <a:r>
                <a:rPr lang="sv-SE" dirty="0"/>
                <a:t> 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858075EA-7290-4A47-A1F4-A4DA3187881C}"/>
              </a:ext>
            </a:extLst>
          </p:cNvPr>
          <p:cNvGrpSpPr/>
          <p:nvPr/>
        </p:nvGrpSpPr>
        <p:grpSpPr>
          <a:xfrm>
            <a:off x="1129613" y="2281120"/>
            <a:ext cx="2768800" cy="709423"/>
            <a:chOff x="665121" y="2181068"/>
            <a:chExt cx="2768800" cy="709423"/>
          </a:xfrm>
        </p:grpSpPr>
        <p:sp>
          <p:nvSpPr>
            <p:cNvPr id="19" name="Curved Right Arrow 19"/>
            <p:cNvSpPr/>
            <p:nvPr/>
          </p:nvSpPr>
          <p:spPr bwMode="auto">
            <a:xfrm>
              <a:off x="665121" y="2265140"/>
              <a:ext cx="503237" cy="625351"/>
            </a:xfrm>
            <a:prstGeom prst="curv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Right Arrow 18"/>
            <p:cNvSpPr/>
            <p:nvPr/>
          </p:nvSpPr>
          <p:spPr bwMode="auto">
            <a:xfrm rot="10800000">
              <a:off x="2929096" y="2181068"/>
              <a:ext cx="504825" cy="625351"/>
            </a:xfrm>
            <a:prstGeom prst="curv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DB5792C8-CDD6-4976-BC81-C68708BEEF80}"/>
              </a:ext>
            </a:extLst>
          </p:cNvPr>
          <p:cNvGrpSpPr/>
          <p:nvPr/>
        </p:nvGrpSpPr>
        <p:grpSpPr>
          <a:xfrm>
            <a:off x="1060187" y="1662124"/>
            <a:ext cx="2798593" cy="614711"/>
            <a:chOff x="609402" y="1173253"/>
            <a:chExt cx="2798593" cy="614711"/>
          </a:xfrm>
        </p:grpSpPr>
        <p:sp>
          <p:nvSpPr>
            <p:cNvPr id="17" name="Curved Right Arrow 10"/>
            <p:cNvSpPr/>
            <p:nvPr/>
          </p:nvSpPr>
          <p:spPr bwMode="auto">
            <a:xfrm>
              <a:off x="609402" y="1175648"/>
              <a:ext cx="617538" cy="612316"/>
            </a:xfrm>
            <a:prstGeom prst="curv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urved Right Arrow 11"/>
            <p:cNvSpPr/>
            <p:nvPr/>
          </p:nvSpPr>
          <p:spPr bwMode="auto">
            <a:xfrm rot="10800000">
              <a:off x="2904758" y="1173253"/>
              <a:ext cx="503237" cy="576886"/>
            </a:xfrm>
            <a:prstGeom prst="curv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5AF643AF-5F6F-425B-BE95-C8658FE2DE0C}"/>
              </a:ext>
            </a:extLst>
          </p:cNvPr>
          <p:cNvGrpSpPr/>
          <p:nvPr/>
        </p:nvGrpSpPr>
        <p:grpSpPr>
          <a:xfrm>
            <a:off x="1266737" y="1504368"/>
            <a:ext cx="2275807" cy="4774594"/>
            <a:chOff x="1266737" y="1504368"/>
            <a:chExt cx="2275807" cy="4774594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F10DBA5C-EBBA-45D5-981A-175AEBD98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4" t="39033" r="57507" b="15364"/>
            <a:stretch/>
          </p:blipFill>
          <p:spPr>
            <a:xfrm>
              <a:off x="1266737" y="4232227"/>
              <a:ext cx="1426509" cy="2046735"/>
            </a:xfrm>
            <a:prstGeom prst="rect">
              <a:avLst/>
            </a:prstGeom>
          </p:spPr>
        </p:pic>
        <p:sp>
          <p:nvSpPr>
            <p:cNvPr id="24" name="textruta 23"/>
            <p:cNvSpPr txBox="1"/>
            <p:nvPr/>
          </p:nvSpPr>
          <p:spPr>
            <a:xfrm>
              <a:off x="1742344" y="1504368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8-årig flicka</a:t>
              </a:r>
            </a:p>
          </p:txBody>
        </p: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E2581A76-54E5-45D5-AE6F-20F2799C0319}"/>
              </a:ext>
            </a:extLst>
          </p:cNvPr>
          <p:cNvSpPr txBox="1"/>
          <p:nvPr/>
        </p:nvSpPr>
        <p:spPr>
          <a:xfrm>
            <a:off x="1129613" y="2652072"/>
            <a:ext cx="2871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Vårdcentral/</a:t>
            </a:r>
          </a:p>
          <a:p>
            <a:pPr algn="ctr"/>
            <a:r>
              <a:rPr lang="sv-SE" sz="2400" b="1" dirty="0"/>
              <a:t>Lokala myndigheter</a:t>
            </a:r>
            <a:endParaRPr lang="sv-SE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1F252E89-2FF0-4BE5-93AE-D7EDC866A8CB}"/>
              </a:ext>
            </a:extLst>
          </p:cNvPr>
          <p:cNvSpPr txBox="1"/>
          <p:nvPr/>
        </p:nvSpPr>
        <p:spPr>
          <a:xfrm>
            <a:off x="1037013" y="5063751"/>
            <a:ext cx="402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Internationella aktörer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4580189-5CED-470A-8417-E27C2C3A9501}"/>
              </a:ext>
            </a:extLst>
          </p:cNvPr>
          <p:cNvSpPr txBox="1"/>
          <p:nvPr/>
        </p:nvSpPr>
        <p:spPr>
          <a:xfrm>
            <a:off x="808359" y="375166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Hälsodepartement/ Nationella myndigheter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23FC2B9-A649-41B3-9AF7-FA3DD2BDBBB7}"/>
              </a:ext>
            </a:extLst>
          </p:cNvPr>
          <p:cNvSpPr txBox="1"/>
          <p:nvPr/>
        </p:nvSpPr>
        <p:spPr>
          <a:xfrm>
            <a:off x="5150650" y="1819455"/>
            <a:ext cx="418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B050"/>
                </a:solidFill>
              </a:rPr>
              <a:t>Uppsöka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professionell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vård</a:t>
            </a:r>
            <a:endParaRPr lang="sv-SE" sz="2400" b="1" dirty="0">
              <a:solidFill>
                <a:srgbClr val="00B050"/>
              </a:solidFill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98279D45-902B-4224-9595-5882F28D812C}"/>
              </a:ext>
            </a:extLst>
          </p:cNvPr>
          <p:cNvSpPr txBox="1"/>
          <p:nvPr/>
        </p:nvSpPr>
        <p:spPr>
          <a:xfrm>
            <a:off x="5087537" y="2489506"/>
            <a:ext cx="439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B050"/>
                </a:solidFill>
              </a:rPr>
              <a:t>Hälsokommitteer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följer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upp</a:t>
            </a:r>
            <a:r>
              <a:rPr lang="en-GB" sz="2400" b="1" dirty="0">
                <a:solidFill>
                  <a:srgbClr val="00B050"/>
                </a:solidFill>
              </a:rPr>
              <a:t> personal</a:t>
            </a:r>
            <a:endParaRPr lang="sv-SE" sz="2400" b="1" dirty="0">
              <a:solidFill>
                <a:srgbClr val="00B050"/>
              </a:solidFill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8BEA5496-D5E2-425F-BF35-5F7304E7D98D}"/>
              </a:ext>
            </a:extLst>
          </p:cNvPr>
          <p:cNvGrpSpPr/>
          <p:nvPr/>
        </p:nvGrpSpPr>
        <p:grpSpPr>
          <a:xfrm>
            <a:off x="362480" y="3067571"/>
            <a:ext cx="4192197" cy="1112020"/>
            <a:chOff x="609402" y="3595340"/>
            <a:chExt cx="2892458" cy="1112020"/>
          </a:xfrm>
        </p:grpSpPr>
        <p:sp>
          <p:nvSpPr>
            <p:cNvPr id="27" name="Curved Right Arrow 10">
              <a:extLst>
                <a:ext uri="{FF2B5EF4-FFF2-40B4-BE49-F238E27FC236}">
                  <a16:creationId xmlns:a16="http://schemas.microsoft.com/office/drawing/2014/main" id="{5EEA674B-3874-48E3-A838-C753524C9022}"/>
                </a:ext>
              </a:extLst>
            </p:cNvPr>
            <p:cNvSpPr/>
            <p:nvPr/>
          </p:nvSpPr>
          <p:spPr bwMode="auto">
            <a:xfrm>
              <a:off x="609402" y="3637385"/>
              <a:ext cx="617538" cy="1069975"/>
            </a:xfrm>
            <a:prstGeom prst="curv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urved Right Arrow 11">
              <a:extLst>
                <a:ext uri="{FF2B5EF4-FFF2-40B4-BE49-F238E27FC236}">
                  <a16:creationId xmlns:a16="http://schemas.microsoft.com/office/drawing/2014/main" id="{A537B9A8-4427-499E-B555-1AC388E80509}"/>
                </a:ext>
              </a:extLst>
            </p:cNvPr>
            <p:cNvSpPr/>
            <p:nvPr/>
          </p:nvSpPr>
          <p:spPr bwMode="auto">
            <a:xfrm rot="10800000">
              <a:off x="2998623" y="3595340"/>
              <a:ext cx="503237" cy="1008063"/>
            </a:xfrm>
            <a:prstGeom prst="curv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DF709189-FAC8-4FF7-A2BA-1180C5CC547E}"/>
              </a:ext>
            </a:extLst>
          </p:cNvPr>
          <p:cNvGrpSpPr/>
          <p:nvPr/>
        </p:nvGrpSpPr>
        <p:grpSpPr>
          <a:xfrm>
            <a:off x="-187306" y="4239847"/>
            <a:ext cx="5112567" cy="1357821"/>
            <a:chOff x="609402" y="3595340"/>
            <a:chExt cx="2892458" cy="1112020"/>
          </a:xfrm>
        </p:grpSpPr>
        <p:sp>
          <p:nvSpPr>
            <p:cNvPr id="31" name="Curved Right Arrow 10">
              <a:extLst>
                <a:ext uri="{FF2B5EF4-FFF2-40B4-BE49-F238E27FC236}">
                  <a16:creationId xmlns:a16="http://schemas.microsoft.com/office/drawing/2014/main" id="{C4887657-DC26-4823-AD0B-F55EA90C45F5}"/>
                </a:ext>
              </a:extLst>
            </p:cNvPr>
            <p:cNvSpPr/>
            <p:nvPr/>
          </p:nvSpPr>
          <p:spPr bwMode="auto">
            <a:xfrm>
              <a:off x="609402" y="3637385"/>
              <a:ext cx="617538" cy="1069975"/>
            </a:xfrm>
            <a:prstGeom prst="curv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urved Right Arrow 11">
              <a:extLst>
                <a:ext uri="{FF2B5EF4-FFF2-40B4-BE49-F238E27FC236}">
                  <a16:creationId xmlns:a16="http://schemas.microsoft.com/office/drawing/2014/main" id="{65C4B5E7-95BA-4066-94FA-0B95933BE5D1}"/>
                </a:ext>
              </a:extLst>
            </p:cNvPr>
            <p:cNvSpPr/>
            <p:nvPr/>
          </p:nvSpPr>
          <p:spPr bwMode="auto">
            <a:xfrm rot="10800000">
              <a:off x="2998623" y="3595340"/>
              <a:ext cx="503237" cy="1008063"/>
            </a:xfrm>
            <a:prstGeom prst="curv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ruta 32">
            <a:extLst>
              <a:ext uri="{FF2B5EF4-FFF2-40B4-BE49-F238E27FC236}">
                <a16:creationId xmlns:a16="http://schemas.microsoft.com/office/drawing/2014/main" id="{23D6B6DB-B5C7-46A4-810B-3B20C597779E}"/>
              </a:ext>
            </a:extLst>
          </p:cNvPr>
          <p:cNvSpPr txBox="1"/>
          <p:nvPr/>
        </p:nvSpPr>
        <p:spPr>
          <a:xfrm>
            <a:off x="5150650" y="3368010"/>
            <a:ext cx="4327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B050"/>
                </a:solidFill>
              </a:rPr>
              <a:t>Stödja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lokala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myndigheter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i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budgetering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och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kontakt</a:t>
            </a:r>
            <a:r>
              <a:rPr lang="en-GB" sz="2400" b="1" dirty="0">
                <a:solidFill>
                  <a:srgbClr val="00B050"/>
                </a:solidFill>
              </a:rPr>
              <a:t> med </a:t>
            </a:r>
            <a:r>
              <a:rPr lang="en-GB" sz="2400" b="1" dirty="0" err="1">
                <a:solidFill>
                  <a:srgbClr val="00B050"/>
                </a:solidFill>
              </a:rPr>
              <a:t>nationella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myndigheter</a:t>
            </a:r>
            <a:endParaRPr lang="sv-SE" sz="2400" b="1" dirty="0">
              <a:solidFill>
                <a:srgbClr val="00B050"/>
              </a:solidFill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AD3E55A8-BD21-462D-9C40-566CCB80D0BE}"/>
              </a:ext>
            </a:extLst>
          </p:cNvPr>
          <p:cNvSpPr txBox="1"/>
          <p:nvPr/>
        </p:nvSpPr>
        <p:spPr>
          <a:xfrm>
            <a:off x="5089041" y="5031637"/>
            <a:ext cx="463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B050"/>
                </a:solidFill>
              </a:rPr>
              <a:t>Bilateralt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stöd</a:t>
            </a:r>
            <a:r>
              <a:rPr lang="en-GB" sz="2400" b="1" dirty="0">
                <a:solidFill>
                  <a:srgbClr val="00B050"/>
                </a:solidFill>
              </a:rPr>
              <a:t> alt. </a:t>
            </a:r>
            <a:r>
              <a:rPr lang="en-GB" sz="2400" b="1" dirty="0" err="1">
                <a:solidFill>
                  <a:srgbClr val="00B050"/>
                </a:solidFill>
              </a:rPr>
              <a:t>humanitära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insatser</a:t>
            </a:r>
            <a:endParaRPr lang="sv-SE" sz="2400" b="1" dirty="0">
              <a:solidFill>
                <a:srgbClr val="00B050"/>
              </a:solidFill>
            </a:endParaRPr>
          </a:p>
        </p:txBody>
      </p:sp>
      <p:cxnSp>
        <p:nvCxnSpPr>
          <p:cNvPr id="36" name="Rak 3">
            <a:extLst>
              <a:ext uri="{FF2B5EF4-FFF2-40B4-BE49-F238E27FC236}">
                <a16:creationId xmlns:a16="http://schemas.microsoft.com/office/drawing/2014/main" id="{ABCFC0DA-BCD4-4063-AD99-D23045B31A0B}"/>
              </a:ext>
            </a:extLst>
          </p:cNvPr>
          <p:cNvCxnSpPr/>
          <p:nvPr/>
        </p:nvCxnSpPr>
        <p:spPr>
          <a:xfrm>
            <a:off x="-25030" y="359745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50681DD5-BF51-40F8-9C7A-C3233AE3FD75}"/>
              </a:ext>
            </a:extLst>
          </p:cNvPr>
          <p:cNvSpPr txBox="1"/>
          <p:nvPr/>
        </p:nvSpPr>
        <p:spPr>
          <a:xfrm>
            <a:off x="34276" y="113484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spc="300" dirty="0">
                <a:latin typeface="Arial" panose="020B0604020202020204" pitchFamily="34" charset="0"/>
                <a:cs typeface="Arial" panose="020B0604020202020204" pitchFamily="34" charset="0"/>
              </a:rPr>
              <a:t>Läkarmöte, Holsbybrunn 2019-04-06</a:t>
            </a:r>
          </a:p>
        </p:txBody>
      </p:sp>
    </p:spTree>
    <p:extLst>
      <p:ext uri="{BB962C8B-B14F-4D97-AF65-F5344CB8AC3E}">
        <p14:creationId xmlns:p14="http://schemas.microsoft.com/office/powerpoint/2010/main" val="38563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CC3FB94-67BB-407B-BEC6-32040A5EE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6ED3BC-556B-4872-81B6-6487C5C23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21" y="692703"/>
            <a:ext cx="8847767" cy="5433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err="1"/>
              <a:t>Humanitärt</a:t>
            </a:r>
            <a:r>
              <a:rPr lang="en-GB" dirty="0"/>
              <a:t> </a:t>
            </a:r>
            <a:r>
              <a:rPr lang="en-GB" dirty="0" err="1"/>
              <a:t>arbete</a:t>
            </a:r>
            <a:r>
              <a:rPr lang="en-GB" dirty="0"/>
              <a:t> – </a:t>
            </a:r>
            <a:r>
              <a:rPr lang="en-GB" dirty="0" err="1"/>
              <a:t>Rädda</a:t>
            </a:r>
            <a:r>
              <a:rPr lang="en-GB" dirty="0"/>
              <a:t> liv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lindra</a:t>
            </a:r>
            <a:r>
              <a:rPr lang="en-GB" dirty="0"/>
              <a:t> </a:t>
            </a:r>
            <a:r>
              <a:rPr lang="en-GB" dirty="0" err="1"/>
              <a:t>nöd</a:t>
            </a:r>
            <a:endParaRPr lang="en-GB" dirty="0"/>
          </a:p>
          <a:p>
            <a:pPr marL="0" indent="0" algn="ctr">
              <a:buNone/>
            </a:pPr>
            <a:r>
              <a:rPr lang="en-GB" sz="2800" b="1" dirty="0" err="1"/>
              <a:t>Gå</a:t>
            </a:r>
            <a:r>
              <a:rPr lang="en-GB" sz="2800" b="1" dirty="0"/>
              <a:t> in </a:t>
            </a:r>
            <a:r>
              <a:rPr lang="en-GB" sz="2800" b="1" dirty="0" err="1"/>
              <a:t>som</a:t>
            </a:r>
            <a:r>
              <a:rPr lang="en-GB" sz="2800" b="1" dirty="0"/>
              <a:t> </a:t>
            </a:r>
            <a:r>
              <a:rPr lang="en-GB" sz="2800" b="1" dirty="0" err="1"/>
              <a:t>aktör</a:t>
            </a:r>
            <a:r>
              <a:rPr lang="en-GB" sz="2800" b="1" dirty="0"/>
              <a:t> </a:t>
            </a:r>
            <a:r>
              <a:rPr lang="en-GB" sz="2800" b="1" dirty="0" err="1"/>
              <a:t>och</a:t>
            </a:r>
            <a:r>
              <a:rPr lang="en-GB" sz="2800" b="1" dirty="0"/>
              <a:t> </a:t>
            </a:r>
            <a:r>
              <a:rPr lang="en-GB" sz="2800" b="1" dirty="0" err="1"/>
              <a:t>ge</a:t>
            </a:r>
            <a:r>
              <a:rPr lang="en-GB" sz="2800" b="1" dirty="0"/>
              <a:t> service </a:t>
            </a:r>
          </a:p>
          <a:p>
            <a:pPr marL="0" indent="0" algn="ctr">
              <a:buNone/>
            </a:pPr>
            <a:r>
              <a:rPr lang="en-GB" sz="2800" dirty="0" err="1"/>
              <a:t>då</a:t>
            </a:r>
            <a:r>
              <a:rPr lang="en-GB" sz="2800" dirty="0"/>
              <a:t> det </a:t>
            </a:r>
            <a:r>
              <a:rPr lang="en-GB" sz="2800" dirty="0" err="1"/>
              <a:t>inte</a:t>
            </a:r>
            <a:r>
              <a:rPr lang="en-GB" sz="2800" dirty="0"/>
              <a:t> </a:t>
            </a:r>
            <a:r>
              <a:rPr lang="en-GB" sz="2800" dirty="0" err="1"/>
              <a:t>finns</a:t>
            </a:r>
            <a:r>
              <a:rPr lang="en-GB" sz="2800" dirty="0"/>
              <a:t> </a:t>
            </a:r>
            <a:r>
              <a:rPr lang="en-GB" sz="2800" dirty="0" err="1"/>
              <a:t>resurser</a:t>
            </a:r>
            <a:r>
              <a:rPr lang="en-GB" sz="2800" dirty="0"/>
              <a:t> </a:t>
            </a:r>
            <a:r>
              <a:rPr lang="en-GB" sz="2800" dirty="0" err="1"/>
              <a:t>hos</a:t>
            </a:r>
            <a:r>
              <a:rPr lang="en-GB" sz="2800" dirty="0"/>
              <a:t> </a:t>
            </a:r>
            <a:r>
              <a:rPr lang="en-GB" sz="2800" dirty="0" err="1"/>
              <a:t>skyldighetsbärare</a:t>
            </a:r>
            <a:r>
              <a:rPr lang="en-GB" sz="2800" dirty="0"/>
              <a:t> – </a:t>
            </a:r>
            <a:r>
              <a:rPr lang="en-GB" sz="2800" dirty="0" err="1"/>
              <a:t>naturkatastrofer</a:t>
            </a:r>
            <a:r>
              <a:rPr lang="en-GB" sz="2800" dirty="0"/>
              <a:t>, </a:t>
            </a:r>
            <a:r>
              <a:rPr lang="en-GB" sz="2800" dirty="0" err="1"/>
              <a:t>konflikter</a:t>
            </a:r>
            <a:r>
              <a:rPr lang="en-GB" sz="2800" dirty="0"/>
              <a:t> </a:t>
            </a:r>
            <a:r>
              <a:rPr lang="en-GB" sz="2800" dirty="0" err="1"/>
              <a:t>osv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err="1"/>
              <a:t>Humanitära</a:t>
            </a:r>
            <a:r>
              <a:rPr lang="en-GB" sz="2800" dirty="0"/>
              <a:t> </a:t>
            </a:r>
            <a:r>
              <a:rPr lang="en-GB" sz="2800" dirty="0" err="1"/>
              <a:t>principerna</a:t>
            </a:r>
            <a:r>
              <a:rPr lang="en-GB" sz="2800" dirty="0"/>
              <a:t>: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400" b="1" dirty="0" err="1"/>
              <a:t>Humanitet</a:t>
            </a:r>
            <a:r>
              <a:rPr lang="en-GB" sz="2400" dirty="0"/>
              <a:t> – </a:t>
            </a:r>
            <a:r>
              <a:rPr lang="en-GB" sz="2400" dirty="0" err="1"/>
              <a:t>förhindra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err="1"/>
              <a:t>minska</a:t>
            </a:r>
            <a:r>
              <a:rPr lang="en-GB" sz="2400" dirty="0"/>
              <a:t> </a:t>
            </a:r>
            <a:r>
              <a:rPr lang="en-GB" sz="2400" dirty="0" err="1"/>
              <a:t>mänskligt</a:t>
            </a:r>
            <a:r>
              <a:rPr lang="en-GB" sz="2400" dirty="0"/>
              <a:t> </a:t>
            </a:r>
            <a:r>
              <a:rPr lang="en-GB" sz="2400" dirty="0" err="1"/>
              <a:t>lidande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 err="1"/>
              <a:t>Opartiskhet</a:t>
            </a:r>
            <a:r>
              <a:rPr lang="en-GB" sz="2400" dirty="0"/>
              <a:t> – </a:t>
            </a:r>
            <a:r>
              <a:rPr lang="en-GB" sz="2400" dirty="0" err="1"/>
              <a:t>ingen</a:t>
            </a:r>
            <a:r>
              <a:rPr lang="en-GB" sz="2400" dirty="0"/>
              <a:t> </a:t>
            </a:r>
            <a:r>
              <a:rPr lang="en-GB" sz="2400" dirty="0" err="1"/>
              <a:t>åtskillnad</a:t>
            </a:r>
            <a:r>
              <a:rPr lang="en-GB" sz="2400" dirty="0"/>
              <a:t> </a:t>
            </a:r>
            <a:r>
              <a:rPr lang="en-GB" sz="2400" dirty="0" err="1"/>
              <a:t>mellan</a:t>
            </a:r>
            <a:r>
              <a:rPr lang="en-GB" sz="2400" dirty="0"/>
              <a:t> </a:t>
            </a:r>
            <a:r>
              <a:rPr lang="en-GB" sz="2400" dirty="0" err="1"/>
              <a:t>etnisk</a:t>
            </a:r>
            <a:r>
              <a:rPr lang="en-GB" sz="2400" dirty="0"/>
              <a:t> </a:t>
            </a:r>
            <a:r>
              <a:rPr lang="en-GB" sz="2400" dirty="0" err="1"/>
              <a:t>tillhörighet</a:t>
            </a:r>
            <a:r>
              <a:rPr lang="en-GB" sz="2400" dirty="0"/>
              <a:t>, religion </a:t>
            </a:r>
            <a:r>
              <a:rPr lang="en-GB" sz="2400" dirty="0" err="1"/>
              <a:t>osv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b="1" dirty="0" err="1"/>
              <a:t>Neutralitet</a:t>
            </a:r>
            <a:r>
              <a:rPr lang="en-GB" sz="2400" dirty="0"/>
              <a:t> – ta </a:t>
            </a:r>
            <a:r>
              <a:rPr lang="en-GB" sz="2400" dirty="0" err="1"/>
              <a:t>inte</a:t>
            </a:r>
            <a:r>
              <a:rPr lang="en-GB" sz="2400" dirty="0"/>
              <a:t> </a:t>
            </a:r>
            <a:r>
              <a:rPr lang="en-GB" sz="2400" dirty="0" err="1"/>
              <a:t>ställning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fråga</a:t>
            </a:r>
            <a:r>
              <a:rPr lang="en-GB" sz="2400" dirty="0"/>
              <a:t> om </a:t>
            </a:r>
            <a:r>
              <a:rPr lang="en-GB" sz="2400" dirty="0" err="1"/>
              <a:t>politik</a:t>
            </a:r>
            <a:r>
              <a:rPr lang="en-GB" sz="2400" dirty="0"/>
              <a:t>, religion el. </a:t>
            </a:r>
            <a:r>
              <a:rPr lang="en-GB" sz="2400" dirty="0" err="1"/>
              <a:t>ideologi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 err="1"/>
              <a:t>Självständighet</a:t>
            </a:r>
            <a:r>
              <a:rPr lang="en-GB" sz="2400" dirty="0"/>
              <a:t> – </a:t>
            </a:r>
            <a:r>
              <a:rPr lang="en-GB" sz="2400" dirty="0" err="1"/>
              <a:t>oberoende</a:t>
            </a:r>
            <a:r>
              <a:rPr lang="en-GB" sz="2400" dirty="0"/>
              <a:t> </a:t>
            </a:r>
            <a:r>
              <a:rPr lang="en-GB" sz="2400" dirty="0" err="1"/>
              <a:t>att</a:t>
            </a:r>
            <a:r>
              <a:rPr lang="en-GB" sz="2400" dirty="0"/>
              <a:t> </a:t>
            </a:r>
            <a:r>
              <a:rPr lang="en-GB" sz="2400" dirty="0" err="1"/>
              <a:t>kunna</a:t>
            </a:r>
            <a:r>
              <a:rPr lang="en-GB" sz="2400" dirty="0"/>
              <a:t> </a:t>
            </a:r>
            <a:r>
              <a:rPr lang="en-GB" sz="2400" dirty="0" err="1"/>
              <a:t>handla</a:t>
            </a:r>
            <a:r>
              <a:rPr lang="en-GB" sz="2400" dirty="0"/>
              <a:t> </a:t>
            </a:r>
            <a:r>
              <a:rPr lang="en-GB" sz="2400" dirty="0" err="1"/>
              <a:t>enligt</a:t>
            </a:r>
            <a:r>
              <a:rPr lang="en-GB" sz="2400" dirty="0"/>
              <a:t> </a:t>
            </a:r>
            <a:r>
              <a:rPr lang="en-GB" sz="2400" dirty="0" err="1"/>
              <a:t>egna</a:t>
            </a:r>
            <a:r>
              <a:rPr lang="en-GB" sz="2400" dirty="0"/>
              <a:t> </a:t>
            </a:r>
            <a:r>
              <a:rPr lang="en-GB" sz="2400" dirty="0" err="1"/>
              <a:t>principer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0CCE6A09-C8AF-45D8-8237-1F2F8DBB4DE1}"/>
              </a:ext>
            </a:extLst>
          </p:cNvPr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463C7268-96F0-4C2F-A8AF-34DB3E5CA391}"/>
              </a:ext>
            </a:extLst>
          </p:cNvPr>
          <p:cNvSpPr txBox="1"/>
          <p:nvPr/>
        </p:nvSpPr>
        <p:spPr>
          <a:xfrm>
            <a:off x="116721" y="128477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spc="300" dirty="0">
                <a:latin typeface="Arial" panose="020B0604020202020204" pitchFamily="34" charset="0"/>
                <a:cs typeface="Arial" panose="020B0604020202020204" pitchFamily="34" charset="0"/>
              </a:rPr>
              <a:t>Läkarmöte, Holsbybrunn 2019-04-06</a:t>
            </a:r>
          </a:p>
        </p:txBody>
      </p:sp>
      <p:pic>
        <p:nvPicPr>
          <p:cNvPr id="6" name="Picture 2" descr="C:\Users\RosemarieE\Desktop\jobba-hemma-mappen\Nya bildspelsmallar\Erikshjälpen_png.png">
            <a:extLst>
              <a:ext uri="{FF2B5EF4-FFF2-40B4-BE49-F238E27FC236}">
                <a16:creationId xmlns:a16="http://schemas.microsoft.com/office/drawing/2014/main" id="{905EB802-FAA1-4BD9-BDC4-5192BF3D4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49" y="6305394"/>
            <a:ext cx="1740606" cy="2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7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0EBFA80-629A-43E6-9818-F86A87661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0" t="13601" r="57874" b="8000"/>
          <a:stretch/>
        </p:blipFill>
        <p:spPr>
          <a:xfrm>
            <a:off x="1835696" y="-108993"/>
            <a:ext cx="5686060" cy="70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3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462</Words>
  <Application>Microsoft Office PowerPoint</Application>
  <PresentationFormat>Bildspel på skärmen (4:3)</PresentationFormat>
  <Paragraphs>112</Paragraphs>
  <Slides>9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Office-tema</vt:lpstr>
      <vt:lpstr>PowerPoint-presentation</vt:lpstr>
      <vt:lpstr>PowerPoint-presentation</vt:lpstr>
      <vt:lpstr>PowerPoint-presentation</vt:lpstr>
      <vt:lpstr>PowerPoint-presentation</vt:lpstr>
      <vt:lpstr>Rättighetsbaserat arbetssätt  -en väg till långsiktig hållbar utveckling </vt:lpstr>
      <vt:lpstr>PowerPoint-presentation</vt:lpstr>
      <vt:lpstr>PowerPoint-presentation</vt:lpstr>
      <vt:lpstr>PowerPoint-presentation</vt:lpstr>
      <vt:lpstr>PowerPoint-presentation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Rosemarie Engblom</dc:creator>
  <cp:lastModifiedBy>Gerd Pettersson</cp:lastModifiedBy>
  <cp:revision>81</cp:revision>
  <cp:lastPrinted>2018-06-05T13:30:00Z</cp:lastPrinted>
  <dcterms:created xsi:type="dcterms:W3CDTF">2016-03-07T07:09:21Z</dcterms:created>
  <dcterms:modified xsi:type="dcterms:W3CDTF">2019-04-08T11:47:43Z</dcterms:modified>
</cp:coreProperties>
</file>