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9" r:id="rId4"/>
    <p:sldId id="258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31"/>
  </p:normalViewPr>
  <p:slideViewPr>
    <p:cSldViewPr snapToGrid="0">
      <p:cViewPr varScale="1">
        <p:scale>
          <a:sx n="87" d="100"/>
          <a:sy n="87" d="100"/>
        </p:scale>
        <p:origin x="132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47E635D-C3B4-465B-AF24-991B6BF63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1032">
            <a:extLst>
              <a:ext uri="{FF2B5EF4-FFF2-40B4-BE49-F238E27FC236}">
                <a16:creationId xmlns:a16="http://schemas.microsoft.com/office/drawing/2014/main" id="{4A0623D0-396B-499E-BBFB-C17F1BB0F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26" name="Picture 2" descr="Apropå! Globala hälsosystem och vikten av innovationer">
            <a:extLst>
              <a:ext uri="{FF2B5EF4-FFF2-40B4-BE49-F238E27FC236}">
                <a16:creationId xmlns:a16="http://schemas.microsoft.com/office/drawing/2014/main" id="{7CDF040A-8BE5-F5FB-1C05-5DEA93E0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" r="5425" b="-1"/>
          <a:stretch/>
        </p:blipFill>
        <p:spPr bwMode="auto">
          <a:xfrm>
            <a:off x="19965" y="-2"/>
            <a:ext cx="121916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034">
            <a:extLst>
              <a:ext uri="{FF2B5EF4-FFF2-40B4-BE49-F238E27FC236}">
                <a16:creationId xmlns:a16="http://schemas.microsoft.com/office/drawing/2014/main" id="{21AF192C-698D-4635-9C9F-F9769A56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F8C47D0-FC4E-120B-8619-C585B0445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2054" y="678427"/>
            <a:ext cx="5816024" cy="2094270"/>
          </a:xfrm>
        </p:spPr>
        <p:txBody>
          <a:bodyPr>
            <a:normAutofit/>
          </a:bodyPr>
          <a:lstStyle/>
          <a:p>
            <a:pPr algn="ctr"/>
            <a:r>
              <a:rPr lang="sv-SE" sz="6600" dirty="0"/>
              <a:t>Neonatal </a:t>
            </a:r>
            <a:r>
              <a:rPr lang="sv-SE" sz="6600" dirty="0" err="1"/>
              <a:t>resucitation</a:t>
            </a:r>
            <a:endParaRPr lang="sv-SE" sz="66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D503445-F05A-18CA-237C-438F2A12B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1093" y="2268786"/>
            <a:ext cx="5676648" cy="1160213"/>
          </a:xfrm>
        </p:spPr>
        <p:txBody>
          <a:bodyPr>
            <a:normAutofit/>
          </a:bodyPr>
          <a:lstStyle/>
          <a:p>
            <a:endParaRPr lang="sv-SE" sz="200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14E56C4B-C9E0-4F01-AF43-E69279A06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8C654A17-56DA-4921-A42B-DE255FA66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6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0EC7FA-3294-B64B-2271-E5B0FE870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NEWBORN BABY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6A465A-BE56-14FF-F946-2ADA9611D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ASSESS BREATHING AND TONUS AFTER BIRTH</a:t>
            </a:r>
          </a:p>
          <a:p>
            <a:r>
              <a:rPr lang="sv-SE" dirty="0"/>
              <a:t>APNEA OR INSUFFICIENT BREETHING ➡️ GO TO A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115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581E23-7B07-7E72-5EB7-32CEB295D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/>
              <a:t>A - AIRWAY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25557A-DB4B-3A32-3887-2BCD6554C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WITHIN 60 SECONDS YOU DO ALL BELOW</a:t>
            </a:r>
          </a:p>
          <a:p>
            <a:pPr marL="0" indent="0">
              <a:buNone/>
            </a:pPr>
            <a:r>
              <a:rPr lang="sv-SE" dirty="0"/>
              <a:t>⬇️</a:t>
            </a:r>
          </a:p>
          <a:p>
            <a:r>
              <a:rPr lang="sv-SE" dirty="0"/>
              <a:t>CREATE FREE AIRWAY</a:t>
            </a:r>
          </a:p>
          <a:p>
            <a:r>
              <a:rPr lang="sv-SE" dirty="0"/>
              <a:t>STIMULATE THE BABY </a:t>
            </a:r>
          </a:p>
          <a:p>
            <a:r>
              <a:rPr lang="sv-SE" dirty="0"/>
              <a:t>DRY THE BABY</a:t>
            </a:r>
          </a:p>
          <a:p>
            <a:r>
              <a:rPr lang="sv-SE" dirty="0"/>
              <a:t>COUTERACT COOLING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3AB4EDB-1BDF-BD71-312C-013B94850F25}"/>
              </a:ext>
            </a:extLst>
          </p:cNvPr>
          <p:cNvSpPr txBox="1"/>
          <p:nvPr/>
        </p:nvSpPr>
        <p:spPr>
          <a:xfrm>
            <a:off x="3294743" y="1190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790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42BC39-D5C1-0816-9AE2-35989289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/>
              <a:t>B – BREATHING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1C3D59-D8FF-38D6-D1CD-303D5FDEA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MAKE SURE THE BABY IS IN CORRECT POSITION</a:t>
            </a:r>
          </a:p>
          <a:p>
            <a:r>
              <a:rPr lang="sv-SE" dirty="0"/>
              <a:t>MAKE SURE THE MASK IS IN CORRECT SIZE </a:t>
            </a:r>
          </a:p>
          <a:p>
            <a:r>
              <a:rPr lang="sv-SE" dirty="0"/>
              <a:t>START VENTILATION WITH AIR 21 % O2</a:t>
            </a:r>
          </a:p>
          <a:p>
            <a:r>
              <a:rPr lang="sv-SE" dirty="0"/>
              <a:t>60 BREATHS PER MINUTE</a:t>
            </a:r>
          </a:p>
          <a:p>
            <a:r>
              <a:rPr lang="sv-SE" dirty="0"/>
              <a:t>CHECK IF THE CHEST IS RISING AND LISTEN FOR BREATHING SOUNDS </a:t>
            </a:r>
          </a:p>
          <a:p>
            <a:r>
              <a:rPr lang="sv-SE" dirty="0"/>
              <a:t>THE FIRST SIGN ON CORRECT VENTILATION IS THE PULSE GOING UP </a:t>
            </a:r>
          </a:p>
        </p:txBody>
      </p:sp>
    </p:spTree>
    <p:extLst>
      <p:ext uri="{BB962C8B-B14F-4D97-AF65-F5344CB8AC3E}">
        <p14:creationId xmlns:p14="http://schemas.microsoft.com/office/powerpoint/2010/main" val="148375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F0407B-48CB-4C05-B0D7-7A69A0D4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DC50C3D-0DA0-4914-B5B4-D1819CC69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CF9E583-1A92-4144-B4FA-81D98317F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847489EB-355C-4170-8C70-5CDD42EFD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521CC0F3-7B68-4C9C-999A-74F8925C3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3EB18ECF-1C11-48BB-8C2B-DC5532A90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8887E40-5A0B-4897-80F0-0BAFAAB61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E3B1B6-DAAA-408B-A99C-2A7EE0409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A72B882-D016-4849-AF04-88E39D13A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85F1B0-45B3-90C1-D88B-FBE734A8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/>
              <a:t>MAKE SURE THE MASK HAS THE CORRECT SIZE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FF9E96-6955-4599-A2D0-1FF57939C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4" descr="En bild som visar text, diagram, tecknad serie, illustration&#10;&#10;AI-genererat innehåll kan vara felaktigt.">
            <a:extLst>
              <a:ext uri="{FF2B5EF4-FFF2-40B4-BE49-F238E27FC236}">
                <a16:creationId xmlns:a16="http://schemas.microsoft.com/office/drawing/2014/main" id="{72E5A1DE-BDA1-61AC-6764-CADF9D8D10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765228" y="972646"/>
            <a:ext cx="4850050" cy="2648383"/>
          </a:xfrm>
          <a:prstGeom prst="rect">
            <a:avLst/>
          </a:prstGeom>
          <a:ln>
            <a:noFill/>
          </a:ln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15CFF31-2A56-4E24-9263-DC4342144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8613076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8907EB-52AA-4516-BC6A-7861CE077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9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6AA7C31-76FD-4B44-A1FF-D13D2515A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CE85F9-F4EE-4E5D-8235-528527A40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7338BB4-74FF-4836-86B7-F1B0C2B62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BFA8A3-A231-4BC1-B8A5-C5BE7315C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35963E-79B2-4A8E-8F24-A94E8DDDD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8E4331-210E-4E5F-9501-4C830E340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54F778-4E1C-4F6F-9318-9795AA35C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00A9256-A44C-4406-9010-B9D7D8709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731F266-5507-4462-8427-0BD0B42C8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26A06D6-90F0-42BA-94C0-AC6E6657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0349629-70E2-4E72-9E59-209F1F323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403E22-A267-491E-9711-05F332BE7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88C64B-FA72-4C34-B7D8-ABA7E2146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D0E509B-D276-AF2A-813B-2B796F96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dirty="0"/>
              <a:t>MAKE  SURE THE POSITION OF THE HEAD IS CORRECT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8F5671-E172-46A3-8DC0-54EC6D0E4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4" descr="En bild som visar text, skärmbild, fotbeklädnader&#10;&#10;AI-genererat innehåll kan vara felaktigt.">
            <a:extLst>
              <a:ext uri="{FF2B5EF4-FFF2-40B4-BE49-F238E27FC236}">
                <a16:creationId xmlns:a16="http://schemas.microsoft.com/office/drawing/2014/main" id="{694DAC74-66EC-571E-650C-6E67EA3A00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124123" y="972646"/>
            <a:ext cx="1741311" cy="2648383"/>
          </a:xfrm>
          <a:prstGeom prst="rect">
            <a:avLst/>
          </a:prstGeom>
          <a:ln>
            <a:noFill/>
          </a:ln>
        </p:spPr>
      </p:pic>
      <p:pic>
        <p:nvPicPr>
          <p:cNvPr id="7" name="Bildobjekt 6" descr="En bild som visar skiss, rita, Linjekonst, text&#10;&#10;AI-genererat innehåll kan vara felaktigt.">
            <a:extLst>
              <a:ext uri="{FF2B5EF4-FFF2-40B4-BE49-F238E27FC236}">
                <a16:creationId xmlns:a16="http://schemas.microsoft.com/office/drawing/2014/main" id="{3C1803B4-F7D9-C6A0-3607-3A4A5EBAC5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5278" y="972646"/>
            <a:ext cx="3130435" cy="2648383"/>
          </a:xfrm>
          <a:prstGeom prst="rect">
            <a:avLst/>
          </a:prstGeom>
          <a:ln>
            <a:noFill/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F9744F83-FEC9-4E5B-8530-224C258F1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9148" y="319016"/>
            <a:ext cx="9734654" cy="3948816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1918A1-30EC-48DB-A535-4898EA927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301236F-2DE7-4B56-B413-C201491DF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8683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304D462-CF3A-48B2-966A-0DA7B7E61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D33584-27EF-4C1A-4B8C-CA46EA00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/>
              <a:t>IF THE HEARTRATE STILL IS &lt;60 DESPITE CORRECT VENTILATION FOR 60 SECONDS GO TO C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12C103-5E19-B3F0-5A3C-516399F19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61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7DC60-6F99-87E2-E1D9-8CCF2B47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C - CIRCULATION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778D74-A897-62E2-CC3A-31ED22458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CONTINUE WITH VENTILATION</a:t>
            </a:r>
          </a:p>
          <a:p>
            <a:r>
              <a:rPr lang="sv-SE" dirty="0"/>
              <a:t>START WITH CHEST COMPRESSIONS 3:1</a:t>
            </a:r>
          </a:p>
          <a:p>
            <a:r>
              <a:rPr lang="sv-SE" dirty="0"/>
              <a:t>PUT IN A LINE</a:t>
            </a:r>
          </a:p>
          <a:p>
            <a:endParaRPr lang="sv-SE" dirty="0"/>
          </a:p>
          <a:p>
            <a:r>
              <a:rPr lang="sv-SE" dirty="0"/>
              <a:t>EVALUATE VENTILATION AND HEARTRATE EVERY 30 SECONDS</a:t>
            </a:r>
          </a:p>
        </p:txBody>
      </p:sp>
    </p:spTree>
    <p:extLst>
      <p:ext uri="{BB962C8B-B14F-4D97-AF65-F5344CB8AC3E}">
        <p14:creationId xmlns:p14="http://schemas.microsoft.com/office/powerpoint/2010/main" val="2744668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309D64-17D8-8BB6-5B6F-8908D1764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D - DRUGS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108365-8ACB-718F-F96F-3296A9AE5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CONTINUE WITH VENTILATION AND CHESTCOMPRESSIONS</a:t>
            </a:r>
          </a:p>
          <a:p>
            <a:r>
              <a:rPr lang="sv-SE" dirty="0"/>
              <a:t>CONSIDER MEDICATION</a:t>
            </a:r>
          </a:p>
        </p:txBody>
      </p:sp>
    </p:spTree>
    <p:extLst>
      <p:ext uri="{BB962C8B-B14F-4D97-AF65-F5344CB8AC3E}">
        <p14:creationId xmlns:p14="http://schemas.microsoft.com/office/powerpoint/2010/main" val="3007302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7" ma:contentTypeDescription="Skapa ett nytt dokument." ma:contentTypeScope="" ma:versionID="f2037ca02264bd7318eb28a4232b0970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04816ba23dde492c2f35587c47989c06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f29fcc-0797-403f-ba7b-ecbb290fae6d" xsi:nil="true"/>
    <lcf76f155ced4ddcb4097134ff3c332f xmlns="67b4b99d-f155-4e2f-8838-6f0f7631dfc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349769A-455A-425D-8D37-3B47B8180389}"/>
</file>

<file path=customXml/itemProps2.xml><?xml version="1.0" encoding="utf-8"?>
<ds:datastoreItem xmlns:ds="http://schemas.openxmlformats.org/officeDocument/2006/customXml" ds:itemID="{38BF784F-A59B-43DD-8F76-13491DAC00CC}"/>
</file>

<file path=customXml/itemProps3.xml><?xml version="1.0" encoding="utf-8"?>
<ds:datastoreItem xmlns:ds="http://schemas.openxmlformats.org/officeDocument/2006/customXml" ds:itemID="{EBC7E5FE-30F9-4E5E-A071-D8F813E011D5}"/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1983</TotalTime>
  <Words>159</Words>
  <Application>Microsoft Macintosh PowerPoint</Application>
  <PresentationFormat>Bredbild</PresentationFormat>
  <Paragraphs>32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Neonatal resucitation</vt:lpstr>
      <vt:lpstr>NEWBORN BABY</vt:lpstr>
      <vt:lpstr>A - AIRWAY</vt:lpstr>
      <vt:lpstr>B – BREATHING</vt:lpstr>
      <vt:lpstr>MAKE SURE THE MASK HAS THE CORRECT SIZE</vt:lpstr>
      <vt:lpstr>MAKE  SURE THE POSITION OF THE HEAD IS CORRECT </vt:lpstr>
      <vt:lpstr>IF THE HEARTRATE STILL IS &lt;60 DESPITE CORRECT VENTILATION FOR 60 SECONDS GO TO C</vt:lpstr>
      <vt:lpstr>C - CIRCULATION</vt:lpstr>
      <vt:lpstr>D - DRUGS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elinor jönsson</dc:creator>
  <cp:lastModifiedBy>elinor jönsson</cp:lastModifiedBy>
  <cp:revision>5</cp:revision>
  <dcterms:created xsi:type="dcterms:W3CDTF">2025-03-22T10:19:21Z</dcterms:created>
  <dcterms:modified xsi:type="dcterms:W3CDTF">2025-05-13T11:15:05Z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0x0101002B99C7817DEDC44B8CD7A8C5D94A2ED7</vt:lpwstr>
  </property>
</Properties>
</file>