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65" r:id="rId6"/>
    <p:sldId id="258" r:id="rId7"/>
    <p:sldId id="259" r:id="rId8"/>
    <p:sldId id="266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E3E0-4F31-43EF-B63B-8D45E5A0BD1D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43DA-DF74-4E68-8FF6-6678651960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E3E0-4F31-43EF-B63B-8D45E5A0BD1D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43DA-DF74-4E68-8FF6-6678651960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E3E0-4F31-43EF-B63B-8D45E5A0BD1D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43DA-DF74-4E68-8FF6-6678651960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E3E0-4F31-43EF-B63B-8D45E5A0BD1D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43DA-DF74-4E68-8FF6-6678651960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E3E0-4F31-43EF-B63B-8D45E5A0BD1D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43DA-DF74-4E68-8FF6-6678651960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E3E0-4F31-43EF-B63B-8D45E5A0BD1D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43DA-DF74-4E68-8FF6-6678651960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E3E0-4F31-43EF-B63B-8D45E5A0BD1D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43DA-DF74-4E68-8FF6-6678651960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E3E0-4F31-43EF-B63B-8D45E5A0BD1D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43DA-DF74-4E68-8FF6-6678651960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E3E0-4F31-43EF-B63B-8D45E5A0BD1D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43DA-DF74-4E68-8FF6-6678651960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E3E0-4F31-43EF-B63B-8D45E5A0BD1D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43DA-DF74-4E68-8FF6-66786519600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E3E0-4F31-43EF-B63B-8D45E5A0BD1D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6A43DA-DF74-4E68-8FF6-66786519600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96A43DA-DF74-4E68-8FF6-66786519600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29E3E0-4F31-43EF-B63B-8D45E5A0BD1D}" type="datetimeFigureOut">
              <a:rPr lang="en-US" smtClean="0"/>
              <a:t>7/8/2020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799529" cy="2387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 Black" pitchFamily="34" charset="0"/>
              </a:rPr>
              <a:t>WATER PROJECTS:</a:t>
            </a:r>
            <a:br>
              <a:rPr lang="en-US" b="1" dirty="0" smtClean="0">
                <a:latin typeface="Arial Black" pitchFamily="34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+mn-lt"/>
              </a:rPr>
              <a:t>MUKOMARI AND KOYONZO COMMUNITY SAHLLOW WELL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1162" y="3551933"/>
            <a:ext cx="9144000" cy="2260144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u="sng" dirty="0" smtClean="0">
                <a:latin typeface="Arial Black" pitchFamily="34" charset="0"/>
              </a:rPr>
              <a:t>SPONSORING CLUBS.</a:t>
            </a:r>
          </a:p>
          <a:p>
            <a:endParaRPr lang="en-US" dirty="0" smtClean="0">
              <a:latin typeface="Arial Black" pitchFamily="34" charset="0"/>
            </a:endParaRPr>
          </a:p>
          <a:p>
            <a:r>
              <a:rPr lang="en-US" sz="6400" dirty="0" smtClean="0">
                <a:latin typeface="Bernard MT Condensed" pitchFamily="18" charset="0"/>
              </a:rPr>
              <a:t>ANGELHOLM 4’s ROTARY CLUB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17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GENERAL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Both wells, well functioning.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Has water all the year round.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Well functioning water committee.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Community contributing 50ksh per household for maintenance every month.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0566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lgerian" pitchFamily="82" charset="0"/>
              </a:rPr>
              <a:t>THANK YOU</a:t>
            </a:r>
            <a:endParaRPr lang="en-US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sz="4000" b="1" dirty="0" smtClean="0"/>
              <a:t> Our apperception to your continued support to Rotary Doctors Sweden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u="sng" dirty="0" smtClean="0">
                <a:latin typeface="Arial Black" pitchFamily="34" charset="0"/>
              </a:rPr>
              <a:t>REPORT BY:</a:t>
            </a:r>
            <a:endParaRPr lang="en-US" b="1" u="sng" dirty="0">
              <a:latin typeface="Arial Black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Bauhaus 93" pitchFamily="82" charset="0"/>
              </a:rPr>
              <a:t>JACINTA KARIMI </a:t>
            </a:r>
            <a:endParaRPr lang="en-US" b="1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81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Water: important resource for sustaining life. Clean and safe drinking water, hygiene and sanitation is important part in maintaining good health. </a:t>
            </a:r>
            <a:endParaRPr lang="en-US" b="1" dirty="0" smtClean="0"/>
          </a:p>
          <a:p>
            <a:pPr lvl="0"/>
            <a:endParaRPr lang="en-US" b="1" dirty="0"/>
          </a:p>
          <a:p>
            <a:pPr lvl="0"/>
            <a:r>
              <a:rPr lang="en-US" b="1" dirty="0"/>
              <a:t>Rotary Doctors Sweden has been able to support communities’ access clean water through support of various RCs</a:t>
            </a:r>
            <a:r>
              <a:rPr lang="en-US" b="1" dirty="0" smtClean="0"/>
              <a:t>.</a:t>
            </a:r>
          </a:p>
          <a:p>
            <a:pPr marL="0" lvl="0" indent="0">
              <a:buNone/>
            </a:pPr>
            <a:endParaRPr lang="en-US" b="1" dirty="0"/>
          </a:p>
          <a:p>
            <a:pPr lvl="0"/>
            <a:r>
              <a:rPr lang="en-US" b="1" dirty="0"/>
              <a:t>The Community makes </a:t>
            </a:r>
            <a:r>
              <a:rPr lang="en-US" b="1" dirty="0" smtClean="0"/>
              <a:t>request, </a:t>
            </a:r>
            <a:r>
              <a:rPr lang="en-US" b="1" dirty="0"/>
              <a:t>form water project committee who oversee the sinking of the well, use and maintenance for sustainability for the project.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38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PARAMETERS OF REVIEW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b="1" dirty="0" smtClean="0"/>
              <a:t>Is the well </a:t>
            </a:r>
            <a:r>
              <a:rPr lang="en-US" sz="3200" b="1" dirty="0"/>
              <a:t>is still </a:t>
            </a:r>
            <a:r>
              <a:rPr lang="en-US" sz="3200" b="1" dirty="0" smtClean="0"/>
              <a:t>functional.</a:t>
            </a:r>
            <a:endParaRPr lang="en-US" sz="3200" b="1" dirty="0"/>
          </a:p>
          <a:p>
            <a:r>
              <a:rPr lang="en-US" sz="3200" b="1" dirty="0" smtClean="0"/>
              <a:t>Does it have fence.</a:t>
            </a:r>
            <a:endParaRPr lang="en-US" sz="3200" b="1" dirty="0"/>
          </a:p>
          <a:p>
            <a:r>
              <a:rPr lang="en-US" sz="3200" b="1" dirty="0" smtClean="0"/>
              <a:t>Is the Sign </a:t>
            </a:r>
            <a:r>
              <a:rPr lang="en-US" sz="3200" b="1" dirty="0"/>
              <a:t>post showing the sponsoring club</a:t>
            </a:r>
            <a:r>
              <a:rPr lang="en-US" sz="3200" b="1" dirty="0" smtClean="0"/>
              <a:t>.</a:t>
            </a:r>
            <a:endParaRPr lang="en-US" sz="3200" b="1" dirty="0"/>
          </a:p>
          <a:p>
            <a:r>
              <a:rPr lang="en-US" sz="3200" b="1" dirty="0" smtClean="0"/>
              <a:t>Is the drainage </a:t>
            </a:r>
            <a:r>
              <a:rPr lang="en-US" sz="3200" b="1" dirty="0"/>
              <a:t>system </a:t>
            </a:r>
            <a:r>
              <a:rPr lang="en-US" sz="3200" b="1" dirty="0" smtClean="0"/>
              <a:t>working.</a:t>
            </a:r>
            <a:endParaRPr lang="en-US" sz="3200" b="1" dirty="0"/>
          </a:p>
          <a:p>
            <a:r>
              <a:rPr lang="en-US" sz="3200" b="1" dirty="0" smtClean="0"/>
              <a:t>Is it being used by the community.</a:t>
            </a:r>
            <a:endParaRPr lang="en-US" sz="3200" b="1" dirty="0"/>
          </a:p>
          <a:p>
            <a:r>
              <a:rPr lang="en-US" sz="3200" b="1" dirty="0"/>
              <a:t>Any other issues that need to be addressed and who is responsible</a:t>
            </a:r>
          </a:p>
        </p:txBody>
      </p:sp>
    </p:spTree>
    <p:extLst>
      <p:ext uri="{BB962C8B-B14F-4D97-AF65-F5344CB8AC3E}">
        <p14:creationId xmlns:p14="http://schemas.microsoft.com/office/powerpoint/2010/main" val="386804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smtClean="0">
                <a:latin typeface="Algerian" pitchFamily="82" charset="0"/>
              </a:rPr>
              <a:t>MUKOMARI COMMUNITY SHALLOW WELL</a:t>
            </a:r>
            <a:endParaRPr lang="en-US" sz="4000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>
                <a:latin typeface="Arial Black" pitchFamily="34" charset="0"/>
              </a:rPr>
              <a:t>PERIOD OF SINKING</a:t>
            </a:r>
            <a:r>
              <a:rPr lang="en-US" dirty="0" smtClean="0"/>
              <a:t>: </a:t>
            </a:r>
          </a:p>
          <a:p>
            <a:pPr marL="0" indent="0" algn="ctr">
              <a:buNone/>
            </a:pPr>
            <a:r>
              <a:rPr lang="en-US" sz="3200" b="1" dirty="0" smtClean="0"/>
              <a:t>Sept/Oct  2018.</a:t>
            </a:r>
          </a:p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r>
              <a:rPr lang="en-US" b="1" u="sng" dirty="0" smtClean="0">
                <a:latin typeface="Arial Black" pitchFamily="34" charset="0"/>
              </a:rPr>
              <a:t>AGE: </a:t>
            </a:r>
          </a:p>
          <a:p>
            <a:pPr marL="0" indent="0" algn="ctr">
              <a:buNone/>
            </a:pPr>
            <a:r>
              <a:rPr lang="en-US" sz="3200" b="1" dirty="0" smtClean="0"/>
              <a:t>1 year 9 months.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 smtClean="0">
                <a:latin typeface="Arial Black" pitchFamily="34" charset="0"/>
              </a:rPr>
              <a:t>CATCHMENT POPULATION</a:t>
            </a:r>
            <a:r>
              <a:rPr lang="en-US" b="1" dirty="0" smtClean="0">
                <a:latin typeface="Arial Black" pitchFamily="34" charset="0"/>
              </a:rPr>
              <a:t>:</a:t>
            </a:r>
          </a:p>
          <a:p>
            <a:pPr marL="0" indent="0" algn="ctr">
              <a:buNone/>
            </a:pPr>
            <a:r>
              <a:rPr lang="en-US" sz="3200" b="1" dirty="0" smtClean="0"/>
              <a:t>78 Households, </a:t>
            </a:r>
            <a:r>
              <a:rPr lang="en-US" sz="3200" b="1" dirty="0"/>
              <a:t>approximately </a:t>
            </a:r>
            <a:r>
              <a:rPr lang="en-US" sz="3200" b="1" dirty="0" smtClean="0"/>
              <a:t>468 persons.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2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MUKOMARI WELL REVIEW REPORT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974744"/>
              </p:ext>
            </p:extLst>
          </p:nvPr>
        </p:nvGraphicFramePr>
        <p:xfrm>
          <a:off x="112734" y="1878900"/>
          <a:ext cx="11123113" cy="4979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313"/>
                <a:gridCol w="3031676"/>
                <a:gridCol w="7025124"/>
              </a:tblGrid>
              <a:tr h="829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PARAMETORS OF REVIEW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REPORT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9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FUNCTIONALITY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Well maintained and functioning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9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FENCE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Well fenced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9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SIGN POST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Present and readable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9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USAGE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Heavily used through the year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9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ANYOTHER REPORT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55938" y="34226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153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PICTURES OF THE WELL NOW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13" y="1465546"/>
            <a:ext cx="5411243" cy="52985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602" y="1465545"/>
            <a:ext cx="5336087" cy="529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46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KOYONZO COMMUNITY SHALLOW WELL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>
                <a:latin typeface="Arial Black" pitchFamily="34" charset="0"/>
              </a:rPr>
              <a:t>PERIOD OF SINKING</a:t>
            </a:r>
            <a:r>
              <a:rPr lang="en-US" dirty="0"/>
              <a:t>: </a:t>
            </a:r>
          </a:p>
          <a:p>
            <a:pPr marL="0" indent="0" algn="ctr">
              <a:buNone/>
            </a:pPr>
            <a:r>
              <a:rPr lang="en-US" b="1" dirty="0" smtClean="0"/>
              <a:t>March/April  2019.</a:t>
            </a: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u="sng" dirty="0">
                <a:latin typeface="Arial Black" pitchFamily="34" charset="0"/>
              </a:rPr>
              <a:t>AGE: </a:t>
            </a:r>
          </a:p>
          <a:p>
            <a:pPr marL="0" indent="0" algn="ctr">
              <a:buNone/>
            </a:pPr>
            <a:r>
              <a:rPr lang="en-US" b="1" dirty="0"/>
              <a:t>1 year </a:t>
            </a:r>
            <a:r>
              <a:rPr lang="en-US" b="1" dirty="0" smtClean="0"/>
              <a:t>2 </a:t>
            </a:r>
            <a:r>
              <a:rPr lang="en-US" b="1" dirty="0"/>
              <a:t>months.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>
                <a:latin typeface="Arial Black" pitchFamily="34" charset="0"/>
              </a:rPr>
              <a:t>CATCHMENT POPULATION</a:t>
            </a:r>
            <a:r>
              <a:rPr lang="en-US" b="1" dirty="0">
                <a:latin typeface="Arial Black" pitchFamily="34" charset="0"/>
              </a:rPr>
              <a:t>:</a:t>
            </a:r>
          </a:p>
          <a:p>
            <a:pPr marL="0" indent="0" algn="ctr">
              <a:buNone/>
            </a:pPr>
            <a:r>
              <a:rPr lang="en-US" b="1" dirty="0" smtClean="0"/>
              <a:t>79 </a:t>
            </a:r>
            <a:r>
              <a:rPr lang="en-US" b="1" dirty="0"/>
              <a:t>Households, approximately </a:t>
            </a:r>
            <a:r>
              <a:rPr lang="en-US" b="1" dirty="0" smtClean="0"/>
              <a:t>471 </a:t>
            </a:r>
            <a:r>
              <a:rPr lang="en-US" b="1" dirty="0"/>
              <a:t>persons.</a:t>
            </a:r>
          </a:p>
        </p:txBody>
      </p:sp>
    </p:spTree>
    <p:extLst>
      <p:ext uri="{BB962C8B-B14F-4D97-AF65-F5344CB8AC3E}">
        <p14:creationId xmlns:p14="http://schemas.microsoft.com/office/powerpoint/2010/main" val="9971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KOYONZO WELL REVIEW REPORT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ea typeface="Calibri"/>
              <a:cs typeface="Times New Roman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322295"/>
              </p:ext>
            </p:extLst>
          </p:nvPr>
        </p:nvGraphicFramePr>
        <p:xfrm>
          <a:off x="638827" y="1628384"/>
          <a:ext cx="10609545" cy="4659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7080"/>
                <a:gridCol w="2891699"/>
                <a:gridCol w="6700766"/>
              </a:tblGrid>
              <a:tr h="7766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PARAMETORS OF REVIEW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REPORT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66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FUNCTIONALITY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Well maintained and functioning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66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2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FENCE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Well fenced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66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3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SIGN POST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Present and readable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66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4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USAGE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Heavily used through the year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66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ANYOTHER REPORT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8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PICTURES OF CURRENT STUTUS OF THE WELL</a:t>
            </a:r>
            <a:endParaRPr lang="en-US" sz="3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655" y="1240077"/>
            <a:ext cx="5322822" cy="547387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65" y="1240077"/>
            <a:ext cx="5498926" cy="547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4375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129</TotalTime>
  <Words>316</Words>
  <Application>Microsoft Office PowerPoint</Application>
  <PresentationFormat>Widescreen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Algerian</vt:lpstr>
      <vt:lpstr>Arial</vt:lpstr>
      <vt:lpstr>Arial Black</vt:lpstr>
      <vt:lpstr>Bauhaus 93</vt:lpstr>
      <vt:lpstr>Bernard MT Condensed</vt:lpstr>
      <vt:lpstr>Calibri</vt:lpstr>
      <vt:lpstr>Cambria</vt:lpstr>
      <vt:lpstr>Times New Roman</vt:lpstr>
      <vt:lpstr>Adjacency</vt:lpstr>
      <vt:lpstr>WATER PROJECTS:  MUKOMARI AND KOYONZO COMMUNITY SAHLLOW WELL</vt:lpstr>
      <vt:lpstr>INTRODUCTION </vt:lpstr>
      <vt:lpstr>PARAMETERS OF REVIEW</vt:lpstr>
      <vt:lpstr>MUKOMARI COMMUNITY SHALLOW WELL</vt:lpstr>
      <vt:lpstr>MUKOMARI WELL REVIEW REPORT</vt:lpstr>
      <vt:lpstr>PICTURES OF THE WELL NOW</vt:lpstr>
      <vt:lpstr>KOYONZO COMMUNITY SHALLOW WELL</vt:lpstr>
      <vt:lpstr>KOYONZO WELL REVIEW REPORT</vt:lpstr>
      <vt:lpstr>PICTURES OF CURRENT STUTUS OF THE WELL</vt:lpstr>
      <vt:lpstr>GENERAL COMMENTS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PROJECTS SPONSORED BY ANGELHOLM 4 RC</dc:title>
  <dc:creator>W</dc:creator>
  <cp:lastModifiedBy>W</cp:lastModifiedBy>
  <cp:revision>17</cp:revision>
  <dcterms:created xsi:type="dcterms:W3CDTF">2020-05-15T12:04:26Z</dcterms:created>
  <dcterms:modified xsi:type="dcterms:W3CDTF">2020-07-08T13:46:31Z</dcterms:modified>
</cp:coreProperties>
</file>