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6" r:id="rId7"/>
    <p:sldId id="283"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HASSLEHOLM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OMBWAYO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OMBWAYO COMMUNITY SHALLOW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Nov/Dec2019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 7months</a:t>
            </a:r>
            <a:endParaRPr lang="en-US" b="1" dirty="0"/>
          </a:p>
          <a:p>
            <a:pPr marL="0" indent="0" algn="ctr">
              <a:buNone/>
            </a:pPr>
            <a:endParaRPr lang="en-US" dirty="0"/>
          </a:p>
          <a:p>
            <a:pPr marL="0" indent="0" algn="ctr">
              <a:buNone/>
            </a:pPr>
            <a:r>
              <a:rPr lang="en-US" b="1" u="sng" dirty="0">
                <a:latin typeface="Arial Black" pitchFamily="34" charset="0"/>
              </a:rPr>
              <a:t>CATCHMENT </a:t>
            </a:r>
            <a:r>
              <a:rPr lang="en-US" b="1" u="sng" dirty="0" smtClean="0">
                <a:latin typeface="Arial Black" pitchFamily="34" charset="0"/>
              </a:rPr>
              <a:t>POPULATION</a:t>
            </a:r>
            <a:r>
              <a:rPr lang="en-US" b="1" dirty="0" smtClean="0">
                <a:latin typeface="Arial Black" pitchFamily="34" charset="0"/>
              </a:rPr>
              <a:t>:</a:t>
            </a:r>
          </a:p>
          <a:p>
            <a:pPr marL="0" indent="0" algn="ctr">
              <a:buNone/>
            </a:pPr>
            <a:r>
              <a:rPr lang="en-US" b="1" dirty="0" smtClean="0">
                <a:latin typeface="Arial Black" pitchFamily="34" charset="0"/>
              </a:rPr>
              <a:t>90</a:t>
            </a:r>
            <a:r>
              <a:rPr lang="en-US" b="1" dirty="0" smtClean="0"/>
              <a:t>Households</a:t>
            </a:r>
            <a:r>
              <a:rPr lang="en-US" b="1" dirty="0"/>
              <a:t>, approximately </a:t>
            </a:r>
            <a:r>
              <a:rPr lang="en-US" b="1" dirty="0" smtClean="0"/>
              <a:t>560persons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OMBWAYO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4494257"/>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can take less than 1min  to fill a 20 water bucket .Well maintained. The committee encouraged to keep up</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but not very clear</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Still very new less than a year. For future follow-up.</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623996"/>
          </a:xfrm>
        </p:spPr>
        <p:txBody>
          <a:bodyPr>
            <a:normAutofit fontScale="90000"/>
          </a:bodyPr>
          <a:lstStyle/>
          <a:p>
            <a:pPr algn="ctr"/>
            <a:r>
              <a:rPr lang="en-US" dirty="0" smtClean="0"/>
              <a:t>Status </a:t>
            </a:r>
            <a:r>
              <a:rPr lang="en-US" dirty="0" err="1" smtClean="0"/>
              <a:t>Ombwayo</a:t>
            </a:r>
            <a:r>
              <a:rPr lang="en-US" dirty="0" smtClean="0"/>
              <a:t> community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7656" y="835572"/>
            <a:ext cx="5638710" cy="575441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468" y="867104"/>
            <a:ext cx="5870669" cy="5691352"/>
          </a:xfrm>
          <a:prstGeom prst="rect">
            <a:avLst/>
          </a:prstGeom>
        </p:spPr>
      </p:pic>
    </p:spTree>
    <p:extLst>
      <p:ext uri="{BB962C8B-B14F-4D97-AF65-F5344CB8AC3E}">
        <p14:creationId xmlns:p14="http://schemas.microsoft.com/office/powerpoint/2010/main" val="8956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 is so far doing well. We hope to do follow up in the future to see community utilization and </a:t>
            </a:r>
            <a:r>
              <a:rPr lang="en-US" sz="3200" b="1" dirty="0" err="1" smtClean="0"/>
              <a:t>maintainance</a:t>
            </a:r>
            <a:r>
              <a:rPr lang="en-US" sz="3200" b="1" dirty="0" smtClean="0"/>
              <a:t>.</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smtClean="0"/>
              <a:t>Hassleholm RC Sweden</a:t>
            </a:r>
            <a:r>
              <a:rPr lang="en-US" sz="3200" b="1" dirty="0" smtClean="0"/>
              <a:t>,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689</TotalTime>
  <Words>290</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OMBWAYO COMMUNITY SHALLOW SPRING</vt:lpstr>
      <vt:lpstr>OMBWAYO REVIEW REPORT</vt:lpstr>
      <vt:lpstr>Status Ombwayo community spring</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80</cp:revision>
  <dcterms:created xsi:type="dcterms:W3CDTF">2020-05-14T11:31:45Z</dcterms:created>
  <dcterms:modified xsi:type="dcterms:W3CDTF">2020-07-14T09:17:49Z</dcterms:modified>
</cp:coreProperties>
</file>