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9" r:id="rId5"/>
    <p:sldId id="290" r:id="rId6"/>
    <p:sldId id="316" r:id="rId7"/>
    <p:sldId id="283" r:id="rId8"/>
    <p:sldId id="3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62" d="100"/>
          <a:sy n="62" d="100"/>
        </p:scale>
        <p:origin x="72"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7/14/2020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sz="5400" dirty="0">
                <a:solidFill>
                  <a:prstClr val="black"/>
                </a:solidFill>
                <a:latin typeface="Calibri Light"/>
                <a:ea typeface="+mj-ea"/>
                <a:cs typeface="+mj-cs"/>
              </a:rPr>
              <a:t>BY </a:t>
            </a:r>
            <a:r>
              <a:rPr lang="en-US" sz="5400" dirty="0" smtClean="0">
                <a:solidFill>
                  <a:prstClr val="black"/>
                </a:solidFill>
                <a:latin typeface="Calibri Light"/>
                <a:ea typeface="+mj-ea"/>
                <a:cs typeface="+mj-cs"/>
              </a:rPr>
              <a:t>KARMA NORRA RC</a:t>
            </a: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  </a:t>
            </a:r>
          </a:p>
          <a:p>
            <a:r>
              <a:rPr lang="en-US" dirty="0" smtClean="0"/>
              <a:t>WERINGA COMMUNITY SPRING</a:t>
            </a:r>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WERINGA  COMMUNITY  SPRING</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Aug/Sept2019.</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 10months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60Households</a:t>
            </a:r>
            <a:r>
              <a:rPr lang="en-US" b="1" dirty="0"/>
              <a:t>, approximately </a:t>
            </a:r>
            <a:r>
              <a:rPr lang="en-US" b="1" dirty="0" smtClean="0"/>
              <a:t>360persons</a:t>
            </a:r>
            <a:r>
              <a:rPr lang="en-US" b="1" dirty="0"/>
              <a:t>.</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WERINGA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74803092"/>
              </p:ext>
            </p:extLst>
          </p:nvPr>
        </p:nvGraphicFramePr>
        <p:xfrm>
          <a:off x="220717" y="1623845"/>
          <a:ext cx="11666483" cy="4997670"/>
        </p:xfrm>
        <a:graphic>
          <a:graphicData uri="http://schemas.openxmlformats.org/drawingml/2006/table">
            <a:tbl>
              <a:tblPr firstRow="1" bandRow="1">
                <a:tableStyleId>{5C22544A-7EE6-4342-B048-85BDC9FD1C3A}</a:tableStyleId>
              </a:tblPr>
              <a:tblGrid>
                <a:gridCol w="713029"/>
                <a:gridCol w="3919164"/>
                <a:gridCol w="7034290"/>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water flow,  can take less than 30min  to fill a 20 water bucket . Drainage well maintained. The committee encouraged to keep up</a:t>
                      </a:r>
                      <a:endParaRPr lang="en-US" dirty="0"/>
                    </a:p>
                  </a:txBody>
                  <a:tcPr/>
                </a:tc>
              </a:tr>
              <a:tr h="83294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Well maintained,</a:t>
                      </a:r>
                      <a:endParaRPr lang="en-US" dirty="0"/>
                    </a:p>
                  </a:txBody>
                  <a:tcPr/>
                </a:tc>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  but not very clear</a:t>
                      </a:r>
                      <a:endParaRPr lang="en-US" dirty="0"/>
                    </a:p>
                  </a:txBody>
                  <a:tcPr/>
                </a:tc>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lots of community members</a:t>
                      </a:r>
                      <a:endParaRPr lang="en-US" dirty="0"/>
                    </a:p>
                  </a:txBody>
                  <a:tcPr/>
                </a:tc>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a:t>
                      </a:r>
                      <a:r>
                        <a:rPr lang="en-US" baseline="0" dirty="0" err="1" smtClean="0"/>
                        <a:t>committee,the</a:t>
                      </a:r>
                      <a:r>
                        <a:rPr lang="en-US" baseline="0" dirty="0" smtClean="0"/>
                        <a:t> committee is very happy and thankful for the support.</a:t>
                      </a:r>
                      <a:endParaRPr lang="en-US" dirty="0"/>
                    </a:p>
                  </a:txBody>
                  <a:tcPr/>
                </a:tc>
              </a:tr>
            </a:tbl>
          </a:graphicData>
        </a:graphic>
      </p:graphicFrame>
    </p:spTree>
    <p:extLst>
      <p:ext uri="{BB962C8B-B14F-4D97-AF65-F5344CB8AC3E}">
        <p14:creationId xmlns:p14="http://schemas.microsoft.com/office/powerpoint/2010/main" val="14468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655528"/>
          </a:xfrm>
        </p:spPr>
        <p:txBody>
          <a:bodyPr>
            <a:normAutofit fontScale="90000"/>
          </a:bodyPr>
          <a:lstStyle/>
          <a:p>
            <a:pPr algn="ctr"/>
            <a:r>
              <a:rPr lang="en-US" dirty="0" smtClean="0"/>
              <a:t>Status of </a:t>
            </a:r>
            <a:r>
              <a:rPr lang="en-US" dirty="0" err="1" smtClean="0"/>
              <a:t>Weringa</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664270" y="914400"/>
            <a:ext cx="5207163" cy="561252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670" y="914400"/>
            <a:ext cx="6085150" cy="5612523"/>
          </a:xfrm>
          <a:prstGeom prst="rect">
            <a:avLst/>
          </a:prstGeom>
        </p:spPr>
      </p:pic>
    </p:spTree>
    <p:extLst>
      <p:ext uri="{BB962C8B-B14F-4D97-AF65-F5344CB8AC3E}">
        <p14:creationId xmlns:p14="http://schemas.microsoft.com/office/powerpoint/2010/main" val="144150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smtClean="0"/>
              <a:t>The spring is doing very well and the community appreciates the support. We encourage them to keep up the use </a:t>
            </a:r>
            <a:r>
              <a:rPr lang="en-US" sz="3200" b="1" smtClean="0"/>
              <a:t>and maintenance.</a:t>
            </a:r>
            <a:endParaRPr lang="en-US" sz="3200" b="1" dirty="0" smtClean="0"/>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dirty="0" smtClean="0"/>
              <a:t>To Karma </a:t>
            </a:r>
            <a:r>
              <a:rPr lang="en-US" sz="3200" b="1" smtClean="0"/>
              <a:t>Norra RC Sweden</a:t>
            </a:r>
            <a:r>
              <a:rPr lang="en-US" sz="3200" b="1" dirty="0" smtClean="0"/>
              <a:t>,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691</TotalTime>
  <Words>290</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 Black</vt:lpstr>
      <vt:lpstr>Calibri Light</vt:lpstr>
      <vt:lpstr>Franklin Gothic Book</vt:lpstr>
      <vt:lpstr>Perpetua</vt:lpstr>
      <vt:lpstr>Wingdings 2</vt:lpstr>
      <vt:lpstr>Equity</vt:lpstr>
      <vt:lpstr>REVIEW OF WATER PROJECTS SPONSORED </vt:lpstr>
      <vt:lpstr>INTRODUCTION</vt:lpstr>
      <vt:lpstr>THE FOLLOWING WATER PROJECT HAS BEEN SUPPORTED BY YOUR CLUB</vt:lpstr>
      <vt:lpstr>WERINGA  COMMUNITY  SPRING</vt:lpstr>
      <vt:lpstr>WERINGA REVIEW REPORT</vt:lpstr>
      <vt:lpstr>Status of Weringa spring</vt:lpstr>
      <vt:lpstr>COMMENTS</vt:lpstr>
      <vt:lpstr>VOTE OF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W</cp:lastModifiedBy>
  <cp:revision>80</cp:revision>
  <dcterms:created xsi:type="dcterms:W3CDTF">2020-05-14T11:31:45Z</dcterms:created>
  <dcterms:modified xsi:type="dcterms:W3CDTF">2020-07-14T09:18:13Z</dcterms:modified>
</cp:coreProperties>
</file>