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18" r:id="rId7"/>
    <p:sldId id="319" r:id="rId8"/>
    <p:sldId id="257" r:id="rId9"/>
    <p:sldId id="293" r:id="rId10"/>
    <p:sldId id="320" r:id="rId11"/>
    <p:sldId id="294" r:id="rId12"/>
    <p:sldId id="295" r:id="rId13"/>
    <p:sldId id="321" r:id="rId14"/>
    <p:sldId id="283" r:id="rId15"/>
    <p:sldId id="3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62" d="100"/>
          <a:sy n="62" d="100"/>
        </p:scale>
        <p:origin x="72"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a:solidFill>
                  <a:prstClr val="black"/>
                </a:solidFill>
                <a:latin typeface="Calibri Light"/>
                <a:ea typeface="+mj-ea"/>
                <a:cs typeface="+mj-cs"/>
              </a:rPr>
              <a:t>BY </a:t>
            </a:r>
            <a:r>
              <a:rPr lang="en-US" sz="5400" dirty="0" smtClean="0">
                <a:solidFill>
                  <a:prstClr val="black"/>
                </a:solidFill>
                <a:latin typeface="Calibri Light"/>
                <a:ea typeface="+mj-ea"/>
                <a:cs typeface="+mj-cs"/>
              </a:rPr>
              <a:t>LILLA EDET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4952"/>
            <a:ext cx="10363200" cy="930166"/>
          </a:xfrm>
        </p:spPr>
        <p:txBody>
          <a:bodyPr>
            <a:normAutofit/>
          </a:bodyPr>
          <a:lstStyle/>
          <a:p>
            <a:pPr algn="ctr"/>
            <a:r>
              <a:rPr lang="en-US" dirty="0" err="1" smtClean="0"/>
              <a:t>Kapkatet</a:t>
            </a:r>
            <a:r>
              <a:rPr lang="en-US" dirty="0" smtClean="0"/>
              <a:t>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326429" y="961696"/>
            <a:ext cx="3540563" cy="569135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18" y="961697"/>
            <a:ext cx="3963824" cy="56913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700" y="961697"/>
            <a:ext cx="3879319" cy="5691351"/>
          </a:xfrm>
          <a:prstGeom prst="rect">
            <a:avLst/>
          </a:prstGeom>
        </p:spPr>
      </p:pic>
    </p:spTree>
    <p:extLst>
      <p:ext uri="{BB962C8B-B14F-4D97-AF65-F5344CB8AC3E}">
        <p14:creationId xmlns:p14="http://schemas.microsoft.com/office/powerpoint/2010/main" val="742015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MUDAHO COMMUNITY SPRING</a:t>
            </a:r>
            <a:endParaRPr lang="en-US" b="1"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NOV 2011</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9</a:t>
            </a:r>
            <a:r>
              <a:rPr lang="en-US" b="1" dirty="0" smtClean="0"/>
              <a:t> years.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250 </a:t>
            </a:r>
            <a:r>
              <a:rPr lang="en-US" b="1" dirty="0"/>
              <a:t>Households, approximately </a:t>
            </a:r>
            <a:r>
              <a:rPr lang="en-US" b="1" dirty="0" smtClean="0"/>
              <a:t>1500 </a:t>
            </a:r>
            <a:r>
              <a:rPr lang="en-US" b="1" dirty="0"/>
              <a:t>persons.</a:t>
            </a:r>
            <a:endParaRPr lang="en-US" dirty="0"/>
          </a:p>
          <a:p>
            <a:endParaRPr lang="en-US" dirty="0"/>
          </a:p>
        </p:txBody>
      </p:sp>
    </p:spTree>
    <p:extLst>
      <p:ext uri="{BB962C8B-B14F-4D97-AF65-F5344CB8AC3E}">
        <p14:creationId xmlns:p14="http://schemas.microsoft.com/office/powerpoint/2010/main" val="5237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MUDAHO </a:t>
            </a:r>
            <a:r>
              <a:rPr lang="en-US" b="1" dirty="0"/>
              <a:t>REVIEW REPORT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26688770"/>
              </p:ext>
            </p:extLst>
          </p:nvPr>
        </p:nvGraphicFramePr>
        <p:xfrm>
          <a:off x="220717" y="1387365"/>
          <a:ext cx="11698014" cy="5123796"/>
        </p:xfrm>
        <a:graphic>
          <a:graphicData uri="http://schemas.openxmlformats.org/drawingml/2006/table">
            <a:tbl>
              <a:tblPr firstRow="1" bandRow="1">
                <a:tableStyleId>{5C22544A-7EE6-4342-B048-85BDC9FD1C3A}</a:tableStyleId>
              </a:tblPr>
              <a:tblGrid>
                <a:gridCol w="993931"/>
                <a:gridCol w="3644413"/>
                <a:gridCol w="7059670"/>
              </a:tblGrid>
              <a:tr h="57544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99322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Water flow  throughout the year, well protected  source  with grown vegetation and</a:t>
                      </a:r>
                      <a:r>
                        <a:rPr lang="en-US" dirty="0" smtClean="0"/>
                        <a:t>  NOT well maintained. The</a:t>
                      </a:r>
                      <a:r>
                        <a:rPr lang="en-US" baseline="0" dirty="0" smtClean="0"/>
                        <a:t> drainage was blocked by the time of visit.</a:t>
                      </a:r>
                      <a:endParaRPr lang="en-US" dirty="0"/>
                    </a:p>
                  </a:txBody>
                  <a:tcPr/>
                </a:tc>
              </a:tr>
              <a:tr h="993228">
                <a:tc>
                  <a:txBody>
                    <a:bodyPr/>
                    <a:lstStyle/>
                    <a:p>
                      <a:r>
                        <a:rPr lang="en-US" dirty="0" smtClean="0"/>
                        <a:t>2</a:t>
                      </a:r>
                      <a:endParaRPr lang="en-US" dirty="0"/>
                    </a:p>
                  </a:txBody>
                  <a:tcPr/>
                </a:tc>
                <a:tc>
                  <a:txBody>
                    <a:bodyPr/>
                    <a:lstStyle/>
                    <a:p>
                      <a:r>
                        <a:rPr lang="en-US" dirty="0" smtClean="0"/>
                        <a:t>FENCE AND DRAINAGE</a:t>
                      </a:r>
                      <a:endParaRPr lang="en-US" dirty="0"/>
                    </a:p>
                  </a:txBody>
                  <a:tcPr/>
                </a:tc>
                <a:tc>
                  <a:txBody>
                    <a:bodyPr/>
                    <a:lstStyle/>
                    <a:p>
                      <a:r>
                        <a:rPr lang="en-US" baseline="0" dirty="0" smtClean="0"/>
                        <a:t>No, fence ,Drainage blocked and needed clearance.</a:t>
                      </a:r>
                      <a:endParaRPr lang="en-US" dirty="0"/>
                    </a:p>
                  </a:txBody>
                  <a:tcPr/>
                </a:tc>
              </a:tr>
              <a:tr h="57544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 rusted but readable.</a:t>
                      </a:r>
                      <a:endParaRPr lang="en-US" dirty="0"/>
                    </a:p>
                  </a:txBody>
                  <a:tcPr/>
                </a:tc>
              </a:tr>
              <a:tr h="993228">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 Well </a:t>
                      </a:r>
                      <a:r>
                        <a:rPr lang="en-US" baseline="0" dirty="0" smtClean="0"/>
                        <a:t>used by all the house hold for drinking, cooking, washing and laundry and for animals.</a:t>
                      </a:r>
                      <a:endParaRPr lang="en-US" dirty="0"/>
                    </a:p>
                  </a:txBody>
                  <a:tcPr/>
                </a:tc>
              </a:tr>
              <a:tr h="993228">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 No functional</a:t>
                      </a:r>
                      <a:r>
                        <a:rPr lang="en-US" baseline="0" dirty="0" smtClean="0"/>
                        <a:t> committee, drainage needs a little clearance, discussed with the community to form another committee to oversee the maintenance.</a:t>
                      </a:r>
                    </a:p>
                    <a:p>
                      <a:r>
                        <a:rPr lang="en-US" baseline="0" dirty="0" smtClean="0"/>
                        <a:t> For follow up</a:t>
                      </a:r>
                      <a:endParaRPr lang="en-US" dirty="0"/>
                    </a:p>
                  </a:txBody>
                  <a:tcPr/>
                </a:tc>
              </a:tr>
            </a:tbl>
          </a:graphicData>
        </a:graphic>
      </p:graphicFrame>
    </p:spTree>
    <p:extLst>
      <p:ext uri="{BB962C8B-B14F-4D97-AF65-F5344CB8AC3E}">
        <p14:creationId xmlns:p14="http://schemas.microsoft.com/office/powerpoint/2010/main" val="376766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0716"/>
            <a:ext cx="10363200" cy="1040524"/>
          </a:xfrm>
        </p:spPr>
        <p:txBody>
          <a:bodyPr>
            <a:normAutofit/>
          </a:bodyPr>
          <a:lstStyle/>
          <a:p>
            <a:pPr algn="ctr"/>
            <a:r>
              <a:rPr lang="en-US" dirty="0" smtClean="0"/>
              <a:t>MUDAHO SPRING STATUS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04952" y="930166"/>
            <a:ext cx="5912069" cy="567558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097" y="945931"/>
            <a:ext cx="5490141" cy="5596759"/>
          </a:xfrm>
          <a:prstGeom prst="rect">
            <a:avLst/>
          </a:prstGeom>
        </p:spPr>
      </p:pic>
    </p:spTree>
    <p:extLst>
      <p:ext uri="{BB962C8B-B14F-4D97-AF65-F5344CB8AC3E}">
        <p14:creationId xmlns:p14="http://schemas.microsoft.com/office/powerpoint/2010/main" val="235455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The springs visited are doing well except for </a:t>
            </a:r>
            <a:r>
              <a:rPr lang="en-US" sz="3200" b="1" dirty="0" err="1" smtClean="0"/>
              <a:t>Mudaho</a:t>
            </a:r>
            <a:r>
              <a:rPr lang="en-US" sz="3200" b="1" dirty="0" smtClean="0"/>
              <a:t> which the drainage was blocked and the committee is not functional. </a:t>
            </a:r>
          </a:p>
          <a:p>
            <a:pPr algn="ctr"/>
            <a:r>
              <a:rPr lang="en-US" sz="3200" b="1" dirty="0" smtClean="0"/>
              <a:t>The issue was addressed and is to be followed up.</a:t>
            </a:r>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Lilla </a:t>
            </a:r>
            <a:r>
              <a:rPr lang="en-US" sz="3200" b="1" dirty="0" err="1" smtClean="0"/>
              <a:t>Edet</a:t>
            </a:r>
            <a:r>
              <a:rPr lang="en-US" sz="3200" b="1" smtClean="0"/>
              <a:t> RC Sweden</a:t>
            </a:r>
            <a:r>
              <a:rPr lang="en-US" sz="3200" b="1" dirty="0" smtClean="0"/>
              <a:t>,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p>
          <a:p>
            <a:r>
              <a:rPr lang="en-US" dirty="0" smtClean="0"/>
              <a:t>USDIU COMMUNITY SPRING</a:t>
            </a:r>
          </a:p>
          <a:p>
            <a:r>
              <a:rPr lang="en-US" dirty="0" smtClean="0"/>
              <a:t>KAPKATET COMMUNITY SPRING.</a:t>
            </a:r>
          </a:p>
          <a:p>
            <a:r>
              <a:rPr lang="en-US" dirty="0" smtClean="0"/>
              <a:t>MUDAHO COMMUNITY SPRING</a:t>
            </a:r>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USDIU COMMUNITY SHALLOW SPRING</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Nov/Dec2013.</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6years</a:t>
            </a:r>
            <a:r>
              <a:rPr lang="en-US" b="1" dirty="0"/>
              <a:t> </a:t>
            </a:r>
            <a:r>
              <a:rPr lang="en-US" b="1" dirty="0" smtClean="0"/>
              <a:t>and 7months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138 </a:t>
            </a:r>
            <a:r>
              <a:rPr lang="en-US" b="1" dirty="0"/>
              <a:t>Households, approximately </a:t>
            </a:r>
            <a:r>
              <a:rPr lang="en-US" b="1" dirty="0" smtClean="0"/>
              <a:t>828persons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USDIU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80215405"/>
              </p:ext>
            </p:extLst>
          </p:nvPr>
        </p:nvGraphicFramePr>
        <p:xfrm>
          <a:off x="220717" y="1623845"/>
          <a:ext cx="11666483" cy="4997670"/>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water flow,  can take less than 1min  to fill a 20 water bucket .Well maintained. The committee encouraged to keep up</a:t>
                      </a:r>
                      <a:endParaRPr lang="en-US" dirty="0"/>
                    </a:p>
                  </a:txBody>
                  <a:tcPr/>
                </a:tc>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Well maintained.</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  but not very clear</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lots of community members</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41890"/>
            <a:ext cx="10363200" cy="1008993"/>
          </a:xfrm>
        </p:spPr>
        <p:txBody>
          <a:bodyPr/>
          <a:lstStyle/>
          <a:p>
            <a:pPr algn="ctr"/>
            <a:r>
              <a:rPr lang="en-US" dirty="0" smtClean="0"/>
              <a:t>Pictures of </a:t>
            </a:r>
            <a:r>
              <a:rPr lang="en-US" dirty="0" err="1" smtClean="0"/>
              <a:t>Usdiu</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83824" y="819808"/>
            <a:ext cx="5687610" cy="589630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49" y="819807"/>
            <a:ext cx="5758155" cy="5896303"/>
          </a:xfrm>
          <a:prstGeom prst="rect">
            <a:avLst/>
          </a:prstGeom>
        </p:spPr>
      </p:pic>
    </p:spTree>
    <p:extLst>
      <p:ext uri="{BB962C8B-B14F-4D97-AF65-F5344CB8AC3E}">
        <p14:creationId xmlns:p14="http://schemas.microsoft.com/office/powerpoint/2010/main" val="104230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245816" y="220717"/>
            <a:ext cx="5625617" cy="640079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42" y="220717"/>
            <a:ext cx="5709788" cy="6400800"/>
          </a:xfrm>
          <a:prstGeom prst="rect">
            <a:avLst/>
          </a:prstGeom>
        </p:spPr>
      </p:pic>
    </p:spTree>
    <p:extLst>
      <p:ext uri="{BB962C8B-B14F-4D97-AF65-F5344CB8AC3E}">
        <p14:creationId xmlns:p14="http://schemas.microsoft.com/office/powerpoint/2010/main" val="151507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KAPKATET COMMUNITY SPRING</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Oct   2012.</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7</a:t>
            </a:r>
            <a:r>
              <a:rPr lang="en-US" b="1" dirty="0" smtClean="0"/>
              <a:t> years and 10months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350Households</a:t>
            </a:r>
            <a:r>
              <a:rPr lang="en-US" b="1" dirty="0"/>
              <a:t>, approximately </a:t>
            </a:r>
            <a:r>
              <a:rPr lang="en-US" b="1" dirty="0" smtClean="0"/>
              <a:t>1750persons</a:t>
            </a:r>
            <a:r>
              <a:rPr lang="en-US" b="1" dirty="0"/>
              <a:t>.</a:t>
            </a:r>
            <a:endParaRPr lang="en-US" dirty="0"/>
          </a:p>
          <a:p>
            <a:endParaRPr lang="en-US" dirty="0"/>
          </a:p>
        </p:txBody>
      </p:sp>
    </p:spTree>
    <p:extLst>
      <p:ext uri="{BB962C8B-B14F-4D97-AF65-F5344CB8AC3E}">
        <p14:creationId xmlns:p14="http://schemas.microsoft.com/office/powerpoint/2010/main" val="315290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KAPKATET SPRING 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99217439"/>
              </p:ext>
            </p:extLst>
          </p:nvPr>
        </p:nvGraphicFramePr>
        <p:xfrm>
          <a:off x="189186" y="1825625"/>
          <a:ext cx="11745311" cy="4413259"/>
        </p:xfrm>
        <a:graphic>
          <a:graphicData uri="http://schemas.openxmlformats.org/drawingml/2006/table">
            <a:tbl>
              <a:tblPr firstRow="1" bandRow="1">
                <a:tableStyleId>{5C22544A-7EE6-4342-B048-85BDC9FD1C3A}</a:tableStyleId>
              </a:tblPr>
              <a:tblGrid>
                <a:gridCol w="1124052"/>
                <a:gridCol w="3521832"/>
                <a:gridCol w="7099427"/>
              </a:tblGrid>
              <a:tr h="699157">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785977">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Good water flow, fills </a:t>
                      </a:r>
                      <a:r>
                        <a:rPr lang="en-US" baseline="0" dirty="0" smtClean="0"/>
                        <a:t> a 20 water bucket within two minutes, Pipe seems worn out </a:t>
                      </a:r>
                      <a:endParaRPr lang="en-US" dirty="0"/>
                    </a:p>
                  </a:txBody>
                  <a:tcPr/>
                </a:tc>
              </a:tr>
              <a:tr h="699157">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Poles</a:t>
                      </a:r>
                      <a:r>
                        <a:rPr lang="en-US" baseline="0" dirty="0" smtClean="0"/>
                        <a:t> not there but the catchment well protected and bushy. </a:t>
                      </a:r>
                      <a:endParaRPr lang="en-US" dirty="0"/>
                    </a:p>
                  </a:txBody>
                  <a:tcPr/>
                </a:tc>
              </a:tr>
              <a:tr h="699157">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a:t>
                      </a:r>
                      <a:endParaRPr lang="en-US" dirty="0"/>
                    </a:p>
                  </a:txBody>
                  <a:tcPr/>
                </a:tc>
              </a:tr>
              <a:tr h="830654">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 Used by all the house hold for drinking, cooking, washing and laundry and for animals.</a:t>
                      </a:r>
                      <a:endParaRPr lang="en-US" dirty="0"/>
                    </a:p>
                  </a:txBody>
                  <a:tcPr/>
                </a:tc>
              </a:tr>
              <a:tr h="699157">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well protected source with the seedlings already grown.</a:t>
                      </a:r>
                      <a:endParaRPr lang="en-US" dirty="0"/>
                    </a:p>
                  </a:txBody>
                  <a:tcPr/>
                </a:tc>
              </a:tr>
            </a:tbl>
          </a:graphicData>
        </a:graphic>
      </p:graphicFrame>
    </p:spTree>
    <p:extLst>
      <p:ext uri="{BB962C8B-B14F-4D97-AF65-F5344CB8AC3E}">
        <p14:creationId xmlns:p14="http://schemas.microsoft.com/office/powerpoint/2010/main" val="823416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723</TotalTime>
  <Words>551</Words>
  <Application>Microsoft Office PowerPoint</Application>
  <PresentationFormat>Widescreen</PresentationFormat>
  <Paragraphs>114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USDIU COMMUNITY SHALLOW SPRING</vt:lpstr>
      <vt:lpstr>USDIU REVIEW REPORT</vt:lpstr>
      <vt:lpstr>Pictures of Usdiu spring</vt:lpstr>
      <vt:lpstr>PowerPoint Presentation</vt:lpstr>
      <vt:lpstr>KAPKATET COMMUNITY SPRING</vt:lpstr>
      <vt:lpstr>KAPKATET SPRING REVIEW REPORT  </vt:lpstr>
      <vt:lpstr>Kapkatet spring status</vt:lpstr>
      <vt:lpstr>MUDAHO COMMUNITY SPRING</vt:lpstr>
      <vt:lpstr>MUDAHO REVIEW REPORT </vt:lpstr>
      <vt:lpstr>MUDAHO SPRING STATUS</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80</cp:revision>
  <dcterms:created xsi:type="dcterms:W3CDTF">2020-05-14T11:31:45Z</dcterms:created>
  <dcterms:modified xsi:type="dcterms:W3CDTF">2020-07-14T06:46:42Z</dcterms:modified>
</cp:coreProperties>
</file>