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289" r:id="rId5"/>
    <p:sldId id="290" r:id="rId6"/>
    <p:sldId id="316" r:id="rId7"/>
    <p:sldId id="317" r:id="rId8"/>
    <p:sldId id="283" r:id="rId9"/>
    <p:sldId id="31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64" autoAdjust="0"/>
    <p:restoredTop sz="94660"/>
  </p:normalViewPr>
  <p:slideViewPr>
    <p:cSldViewPr snapToGrid="0">
      <p:cViewPr varScale="1">
        <p:scale>
          <a:sx n="62" d="100"/>
          <a:sy n="62" d="100"/>
        </p:scale>
        <p:origin x="72"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902869-99D4-411B-BAD5-D5979848B77C}" type="datetimeFigureOut">
              <a:rPr lang="en-US" smtClean="0"/>
              <a:t>7/14/2020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C4CF16F-AF4F-4309-A1A1-C9D5A2F3F601}"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902869-99D4-411B-BAD5-D5979848B77C}"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902869-99D4-411B-BAD5-D5979848B77C}"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2869-99D4-411B-BAD5-D5979848B77C}"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A902869-99D4-411B-BAD5-D5979848B77C}" type="datetimeFigureOut">
              <a:rPr lang="en-US" smtClean="0"/>
              <a:t>7/14/2020</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4CF16F-AF4F-4309-A1A1-C9D5A2F3F6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r>
              <a:rPr lang="en-US" sz="5400" dirty="0" smtClean="0">
                <a:solidFill>
                  <a:prstClr val="black"/>
                </a:solidFill>
                <a:latin typeface="Calibri Light"/>
                <a:ea typeface="+mj-ea"/>
                <a:cs typeface="+mj-cs"/>
              </a:rPr>
              <a:t>BY MALMO CITY RC</a:t>
            </a:r>
          </a:p>
          <a:p>
            <a:endParaRPr lang="en-US" sz="5400" dirty="0" smtClean="0">
              <a:solidFill>
                <a:prstClr val="black"/>
              </a:solidFill>
              <a:latin typeface="Calibri Light"/>
              <a:ea typeface="+mj-ea"/>
              <a:cs typeface="+mj-cs"/>
            </a:endParaRPr>
          </a:p>
          <a:p>
            <a:r>
              <a:rPr lang="en-US" sz="5400" dirty="0" smtClean="0">
                <a:solidFill>
                  <a:prstClr val="black"/>
                </a:solidFill>
                <a:latin typeface="Calibri Light"/>
                <a:ea typeface="+mj-ea"/>
                <a:cs typeface="+mj-cs"/>
              </a:rPr>
              <a:t>REVIEW BY: JACINTA K. NICASIO</a:t>
            </a:r>
            <a:endParaRPr lang="en-US" dirty="0"/>
          </a:p>
        </p:txBody>
      </p:sp>
      <p:sp>
        <p:nvSpPr>
          <p:cNvPr id="2" name="Title 1"/>
          <p:cNvSpPr>
            <a:spLocks noGrp="1"/>
          </p:cNvSpPr>
          <p:nvPr>
            <p:ph type="ctrTitle"/>
          </p:nvPr>
        </p:nvSpPr>
        <p:spPr/>
        <p:txBody>
          <a:bodyPr>
            <a:normAutofit/>
          </a:bodyPr>
          <a:lstStyle/>
          <a:p>
            <a:r>
              <a:rPr lang="en-US" dirty="0" smtClean="0"/>
              <a:t>REVIEW OF WATER PROJECTS SPONSORED</a:t>
            </a:r>
            <a:br>
              <a:rPr lang="en-US" dirty="0" smtClean="0"/>
            </a:br>
            <a:endParaRPr lang="en-US" dirty="0"/>
          </a:p>
        </p:txBody>
      </p:sp>
    </p:spTree>
    <p:extLst>
      <p:ext uri="{BB962C8B-B14F-4D97-AF65-F5344CB8AC3E}">
        <p14:creationId xmlns:p14="http://schemas.microsoft.com/office/powerpoint/2010/main" val="290207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lvl="0"/>
            <a:r>
              <a:rPr lang="en-US" b="1" dirty="0"/>
              <a:t>Water: important resource for sustaining life. Clean and safe drinking water, hygiene and sanitation is important part in maintaining good health. </a:t>
            </a:r>
          </a:p>
          <a:p>
            <a:pPr lvl="0"/>
            <a:endParaRPr lang="en-US" b="1" dirty="0"/>
          </a:p>
          <a:p>
            <a:pPr lvl="0"/>
            <a:r>
              <a:rPr lang="en-US" b="1" dirty="0"/>
              <a:t>Rotary Doctors Sweden has been able to support communities’ access clean water through support of various RCs.</a:t>
            </a:r>
          </a:p>
          <a:p>
            <a:pPr marL="0" lvl="0" indent="0">
              <a:buNone/>
            </a:pPr>
            <a:endParaRPr lang="en-US" b="1" dirty="0"/>
          </a:p>
          <a:p>
            <a:pPr lvl="0"/>
            <a:r>
              <a:rPr lang="en-US" b="1" dirty="0"/>
              <a:t>The Community makes request, form water project committee who oversee the </a:t>
            </a:r>
            <a:r>
              <a:rPr lang="en-US" b="1" dirty="0" smtClean="0"/>
              <a:t>protection of the spring, </a:t>
            </a:r>
            <a:r>
              <a:rPr lang="en-US" b="1" dirty="0"/>
              <a:t>use and maintenance for sustainability for the project.</a:t>
            </a:r>
          </a:p>
          <a:p>
            <a:pPr marL="0" indent="0">
              <a:buNone/>
            </a:pPr>
            <a:endParaRPr lang="en-US" dirty="0"/>
          </a:p>
          <a:p>
            <a:endParaRPr lang="en-US" dirty="0"/>
          </a:p>
        </p:txBody>
      </p:sp>
    </p:spTree>
    <p:extLst>
      <p:ext uri="{BB962C8B-B14F-4D97-AF65-F5344CB8AC3E}">
        <p14:creationId xmlns:p14="http://schemas.microsoft.com/office/powerpoint/2010/main" val="266444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FOLLOWING WATER PROJECT HAS BEEN SUPPORTED BY YOUR CLUB</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  </a:t>
            </a:r>
          </a:p>
          <a:p>
            <a:r>
              <a:rPr lang="en-US" dirty="0" smtClean="0"/>
              <a:t>NYAPETA  COMMUNITY SPRING</a:t>
            </a:r>
          </a:p>
          <a:p>
            <a:pPr marL="0" indent="0">
              <a:buNone/>
            </a:pPr>
            <a:endParaRPr lang="en-US" dirty="0"/>
          </a:p>
        </p:txBody>
      </p:sp>
    </p:spTree>
    <p:extLst>
      <p:ext uri="{BB962C8B-B14F-4D97-AF65-F5344CB8AC3E}">
        <p14:creationId xmlns:p14="http://schemas.microsoft.com/office/powerpoint/2010/main" val="157365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NYAPETA  COMMUNITY  SPRING</a:t>
            </a:r>
            <a:endParaRPr lang="en-US"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a:t>
            </a:r>
            <a:r>
              <a:rPr lang="en-US" b="1" u="sng" dirty="0" smtClean="0">
                <a:latin typeface="Arial Black" pitchFamily="34" charset="0"/>
              </a:rPr>
              <a:t>PROTECTED</a:t>
            </a:r>
            <a:r>
              <a:rPr lang="en-US" dirty="0" smtClean="0"/>
              <a:t>: </a:t>
            </a:r>
            <a:endParaRPr lang="en-US" dirty="0"/>
          </a:p>
          <a:p>
            <a:pPr marL="0" indent="0" algn="ctr">
              <a:buNone/>
            </a:pPr>
            <a:r>
              <a:rPr lang="en-US" b="1" dirty="0" smtClean="0"/>
              <a:t>JULY 2016</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4 YEARS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84Households</a:t>
            </a:r>
            <a:r>
              <a:rPr lang="en-US" b="1" dirty="0"/>
              <a:t>, approximately </a:t>
            </a:r>
            <a:r>
              <a:rPr lang="en-US" b="1" dirty="0" smtClean="0"/>
              <a:t>504 persons</a:t>
            </a:r>
            <a:r>
              <a:rPr lang="en-US" b="1" dirty="0"/>
              <a:t>.</a:t>
            </a:r>
            <a:endParaRPr lang="en-US" dirty="0"/>
          </a:p>
        </p:txBody>
      </p:sp>
    </p:spTree>
    <p:extLst>
      <p:ext uri="{BB962C8B-B14F-4D97-AF65-F5344CB8AC3E}">
        <p14:creationId xmlns:p14="http://schemas.microsoft.com/office/powerpoint/2010/main" val="157179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NYAPETA SPRING REVIEW REPORT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01042463"/>
              </p:ext>
            </p:extLst>
          </p:nvPr>
        </p:nvGraphicFramePr>
        <p:xfrm>
          <a:off x="220717" y="1623845"/>
          <a:ext cx="11666483" cy="4997670"/>
        </p:xfrm>
        <a:graphic>
          <a:graphicData uri="http://schemas.openxmlformats.org/drawingml/2006/table">
            <a:tbl>
              <a:tblPr firstRow="1" bandRow="1">
                <a:tableStyleId>{5C22544A-7EE6-4342-B048-85BDC9FD1C3A}</a:tableStyleId>
              </a:tblPr>
              <a:tblGrid>
                <a:gridCol w="713029"/>
                <a:gridCol w="3919164"/>
                <a:gridCol w="7034290"/>
              </a:tblGrid>
              <a:tr h="832945">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832945">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Good water flow,  can take less than 30 seconds  to fill a 20 water bucket . Drainage well maintained. The committee encouraged to keep up</a:t>
                      </a:r>
                      <a:endParaRPr lang="en-US" dirty="0"/>
                    </a:p>
                  </a:txBody>
                  <a:tcPr/>
                </a:tc>
              </a:tr>
              <a:tr h="832945">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Well maintained,</a:t>
                      </a:r>
                      <a:endParaRPr lang="en-US" dirty="0"/>
                    </a:p>
                  </a:txBody>
                  <a:tcPr/>
                </a:tc>
              </a:tr>
              <a:tr h="832945">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  </a:t>
                      </a:r>
                      <a:endParaRPr lang="en-US" dirty="0"/>
                    </a:p>
                  </a:txBody>
                  <a:tcPr/>
                </a:tc>
              </a:tr>
              <a:tr h="832945">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lots of community members</a:t>
                      </a:r>
                      <a:endParaRPr lang="en-US" dirty="0"/>
                    </a:p>
                  </a:txBody>
                  <a:tcPr/>
                </a:tc>
              </a:tr>
              <a:tr h="832945">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 the committee is very happy and thankful for the support.</a:t>
                      </a:r>
                      <a:endParaRPr lang="en-US" dirty="0"/>
                    </a:p>
                  </a:txBody>
                  <a:tcPr/>
                </a:tc>
              </a:tr>
            </a:tbl>
          </a:graphicData>
        </a:graphic>
      </p:graphicFrame>
    </p:spTree>
    <p:extLst>
      <p:ext uri="{BB962C8B-B14F-4D97-AF65-F5344CB8AC3E}">
        <p14:creationId xmlns:p14="http://schemas.microsoft.com/office/powerpoint/2010/main" val="144685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419045"/>
          </a:xfrm>
        </p:spPr>
        <p:txBody>
          <a:bodyPr>
            <a:normAutofit fontScale="90000"/>
          </a:bodyPr>
          <a:lstStyle/>
          <a:p>
            <a:pPr algn="ctr"/>
            <a:r>
              <a:rPr lang="en-US" dirty="0" smtClean="0"/>
              <a:t>Status </a:t>
            </a:r>
            <a:r>
              <a:rPr lang="en-US" dirty="0" err="1" smtClean="0"/>
              <a:t>Nyapeta</a:t>
            </a:r>
            <a:r>
              <a:rPr lang="en-US" dirty="0" smtClean="0"/>
              <a:t> spring</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36484" y="677917"/>
            <a:ext cx="5404900" cy="592783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478" y="677917"/>
            <a:ext cx="6089783" cy="5927835"/>
          </a:xfrm>
          <a:prstGeom prst="rect">
            <a:avLst/>
          </a:prstGeom>
        </p:spPr>
      </p:pic>
    </p:spTree>
    <p:extLst>
      <p:ext uri="{BB962C8B-B14F-4D97-AF65-F5344CB8AC3E}">
        <p14:creationId xmlns:p14="http://schemas.microsoft.com/office/powerpoint/2010/main" val="130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2248" y="189187"/>
            <a:ext cx="5648331" cy="635350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7021" y="189186"/>
            <a:ext cx="5912069" cy="6353504"/>
          </a:xfrm>
          <a:prstGeom prst="rect">
            <a:avLst/>
          </a:prstGeom>
        </p:spPr>
      </p:pic>
    </p:spTree>
    <p:extLst>
      <p:ext uri="{BB962C8B-B14F-4D97-AF65-F5344CB8AC3E}">
        <p14:creationId xmlns:p14="http://schemas.microsoft.com/office/powerpoint/2010/main" val="378618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COMMENTS</a:t>
            </a:r>
            <a:endParaRPr lang="en-US" b="1" u="sng" dirty="0"/>
          </a:p>
        </p:txBody>
      </p:sp>
      <p:sp>
        <p:nvSpPr>
          <p:cNvPr id="3" name="Content Placeholder 2"/>
          <p:cNvSpPr>
            <a:spLocks noGrp="1"/>
          </p:cNvSpPr>
          <p:nvPr>
            <p:ph sz="quarter" idx="1"/>
          </p:nvPr>
        </p:nvSpPr>
        <p:spPr>
          <a:xfrm>
            <a:off x="838199" y="1545022"/>
            <a:ext cx="10544503" cy="5312978"/>
          </a:xfrm>
        </p:spPr>
        <p:txBody>
          <a:bodyPr>
            <a:noAutofit/>
          </a:bodyPr>
          <a:lstStyle/>
          <a:p>
            <a:pPr algn="ctr"/>
            <a:r>
              <a:rPr lang="en-US" sz="3200" b="1" dirty="0"/>
              <a:t>A</a:t>
            </a:r>
            <a:r>
              <a:rPr lang="en-US" sz="3200" b="1" dirty="0" smtClean="0"/>
              <a:t> very well maintained and used spring by  the community and they appreciates the support. We encourage them to keep up the use and maintenance.</a:t>
            </a:r>
          </a:p>
          <a:p>
            <a:pPr marL="0" indent="0" algn="ctr">
              <a:buNone/>
            </a:pPr>
            <a:endParaRPr lang="en-US" sz="3200" b="1" dirty="0" smtClean="0"/>
          </a:p>
          <a:p>
            <a:pPr marL="0" indent="0" algn="ctr">
              <a:buNone/>
            </a:pPr>
            <a:endParaRPr lang="en-US" sz="3200" b="1" dirty="0" smtClean="0"/>
          </a:p>
          <a:p>
            <a:pPr marL="0" indent="0" algn="ctr">
              <a:buNone/>
            </a:pPr>
            <a:endParaRPr lang="en-US" sz="3200" b="1" dirty="0" smtClean="0"/>
          </a:p>
          <a:p>
            <a:pPr marL="0" indent="0" algn="ctr">
              <a:buNone/>
            </a:pPr>
            <a:r>
              <a:rPr lang="en-US" sz="3200" b="1" dirty="0"/>
              <a:t> </a:t>
            </a:r>
            <a:r>
              <a:rPr lang="en-US" sz="3200" b="1" dirty="0" smtClean="0"/>
              <a:t>                         </a:t>
            </a:r>
            <a:endParaRPr lang="en-US" sz="3200" b="1" dirty="0"/>
          </a:p>
        </p:txBody>
      </p:sp>
    </p:spTree>
    <p:extLst>
      <p:ext uri="{BB962C8B-B14F-4D97-AF65-F5344CB8AC3E}">
        <p14:creationId xmlns:p14="http://schemas.microsoft.com/office/powerpoint/2010/main" val="64349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VOTE OF THANKS</a:t>
            </a:r>
            <a:endParaRPr lang="en-US" b="1" u="sng" dirty="0"/>
          </a:p>
        </p:txBody>
      </p:sp>
      <p:sp>
        <p:nvSpPr>
          <p:cNvPr id="3" name="Content Placeholder 2"/>
          <p:cNvSpPr>
            <a:spLocks noGrp="1"/>
          </p:cNvSpPr>
          <p:nvPr>
            <p:ph sz="quarter" idx="1"/>
          </p:nvPr>
        </p:nvSpPr>
        <p:spPr/>
        <p:txBody>
          <a:bodyPr>
            <a:normAutofit fontScale="92500" lnSpcReduction="20000"/>
          </a:bodyPr>
          <a:lstStyle/>
          <a:p>
            <a:pPr marL="0" indent="0" algn="ctr">
              <a:buNone/>
            </a:pPr>
            <a:r>
              <a:rPr lang="en-US" sz="3200" b="1" dirty="0" smtClean="0"/>
              <a:t>To </a:t>
            </a:r>
            <a:r>
              <a:rPr lang="en-US" sz="3200" b="1" smtClean="0"/>
              <a:t>Malmo city RC </a:t>
            </a:r>
            <a:r>
              <a:rPr lang="en-US" sz="3200" b="1" dirty="0" smtClean="0"/>
              <a:t>Sweden, on behalf of the Community, The Rotary Doctors Sweden and the Community Nursing Services. Thank you so much for this support and you can see how you have transformed the health of many in the community through safe drinking water!</a:t>
            </a:r>
          </a:p>
          <a:p>
            <a:pPr marL="0" indent="0">
              <a:buNone/>
            </a:pPr>
            <a:endParaRPr lang="en-US" sz="3200" b="1" dirty="0" smtClean="0"/>
          </a:p>
          <a:p>
            <a:pPr marL="0" indent="0">
              <a:buNone/>
            </a:pPr>
            <a:endParaRPr lang="en-US" sz="3200" b="1" dirty="0"/>
          </a:p>
          <a:p>
            <a:pPr marL="0" indent="0" algn="ctr">
              <a:buNone/>
            </a:pPr>
            <a:r>
              <a:rPr lang="en-US" sz="3200" b="1" dirty="0" smtClean="0"/>
              <a:t>THANK YOU and STAY SAFE FROM CORONA</a:t>
            </a:r>
          </a:p>
          <a:p>
            <a:pPr marL="0" indent="0" algn="ctr">
              <a:buNone/>
            </a:pPr>
            <a:endParaRPr lang="en-US" sz="3200" b="1" dirty="0" smtClean="0"/>
          </a:p>
          <a:p>
            <a:pPr marL="0" indent="0" algn="ctr">
              <a:buNone/>
            </a:pPr>
            <a:r>
              <a:rPr lang="en-US" sz="3200" b="1" dirty="0" smtClean="0"/>
              <a:t>JACINTA K. NICASIO</a:t>
            </a:r>
            <a:endParaRPr lang="en-US" sz="3200" b="1" dirty="0"/>
          </a:p>
        </p:txBody>
      </p:sp>
    </p:spTree>
    <p:extLst>
      <p:ext uri="{BB962C8B-B14F-4D97-AF65-F5344CB8AC3E}">
        <p14:creationId xmlns:p14="http://schemas.microsoft.com/office/powerpoint/2010/main" val="1618951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708</TotalTime>
  <Words>293</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 Black</vt:lpstr>
      <vt:lpstr>Calibri Light</vt:lpstr>
      <vt:lpstr>Franklin Gothic Book</vt:lpstr>
      <vt:lpstr>Perpetua</vt:lpstr>
      <vt:lpstr>Wingdings 2</vt:lpstr>
      <vt:lpstr>Equity</vt:lpstr>
      <vt:lpstr>REVIEW OF WATER PROJECTS SPONSORED </vt:lpstr>
      <vt:lpstr>INTRODUCTION</vt:lpstr>
      <vt:lpstr>THE FOLLOWING WATER PROJECT HAS BEEN SUPPORTED BY YOUR CLUB</vt:lpstr>
      <vt:lpstr>NYAPETA  COMMUNITY  SPRING</vt:lpstr>
      <vt:lpstr>NYAPETA SPRING REVIEW REPORT</vt:lpstr>
      <vt:lpstr>Status Nyapeta spring</vt:lpstr>
      <vt:lpstr>PowerPoint Presentation</vt:lpstr>
      <vt:lpstr>COMMENTS</vt:lpstr>
      <vt:lpstr>VOTE OF 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WATER PROJECTS SPONSORED BY LJNGSKILE ,UFOUNDATION DISTRICT 2360</dc:title>
  <dc:creator>W</dc:creator>
  <cp:lastModifiedBy>W</cp:lastModifiedBy>
  <cp:revision>83</cp:revision>
  <dcterms:created xsi:type="dcterms:W3CDTF">2020-05-14T11:31:45Z</dcterms:created>
  <dcterms:modified xsi:type="dcterms:W3CDTF">2020-07-14T09:18:38Z</dcterms:modified>
</cp:coreProperties>
</file>