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16" r:id="rId7"/>
    <p:sldId id="317" r:id="rId8"/>
    <p:sldId id="283" r:id="rId9"/>
    <p:sldId id="31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smtClean="0">
                <a:solidFill>
                  <a:prstClr val="black"/>
                </a:solidFill>
                <a:latin typeface="Calibri Light"/>
                <a:ea typeface="+mj-ea"/>
                <a:cs typeface="+mj-cs"/>
              </a:rPr>
              <a:t>BY RODON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WAMUKOYA COMMUNITY SPRING</a:t>
            </a:r>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WAMUKOYA  COMMUNITY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Nov 2017</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2year  10months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126Households</a:t>
            </a:r>
            <a:r>
              <a:rPr lang="en-US" b="1" dirty="0"/>
              <a:t>, approximately </a:t>
            </a:r>
            <a:r>
              <a:rPr lang="en-US" b="1" dirty="0" smtClean="0"/>
              <a:t>756 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WAMUKOYA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98344468"/>
              </p:ext>
            </p:extLst>
          </p:nvPr>
        </p:nvGraphicFramePr>
        <p:xfrm>
          <a:off x="220717" y="1623845"/>
          <a:ext cx="11666483" cy="4997670"/>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water flow,  can take less than 30min  to fill a 20 water bucket . Drainage well maintained. The committee encouraged to keep up</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  </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lots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the committee is very happy and thankful for the support.</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497872"/>
          </a:xfrm>
        </p:spPr>
        <p:txBody>
          <a:bodyPr>
            <a:normAutofit fontScale="90000"/>
          </a:bodyPr>
          <a:lstStyle/>
          <a:p>
            <a:pPr algn="ctr"/>
            <a:r>
              <a:rPr lang="en-US" dirty="0" smtClean="0"/>
              <a:t>Status </a:t>
            </a:r>
            <a:r>
              <a:rPr lang="en-US" dirty="0" err="1" smtClean="0"/>
              <a:t>Wamukoya</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574221" y="851339"/>
            <a:ext cx="5376041" cy="57071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10" y="835573"/>
            <a:ext cx="6117021" cy="5722882"/>
          </a:xfrm>
          <a:prstGeom prst="rect">
            <a:avLst/>
          </a:prstGeom>
        </p:spPr>
      </p:pic>
    </p:spTree>
    <p:extLst>
      <p:ext uri="{BB962C8B-B14F-4D97-AF65-F5344CB8AC3E}">
        <p14:creationId xmlns:p14="http://schemas.microsoft.com/office/powerpoint/2010/main" val="60436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21831" y="204952"/>
            <a:ext cx="5781135" cy="635350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79" y="236483"/>
            <a:ext cx="5652071" cy="6321972"/>
          </a:xfrm>
          <a:prstGeom prst="rect">
            <a:avLst/>
          </a:prstGeom>
        </p:spPr>
      </p:pic>
    </p:spTree>
    <p:extLst>
      <p:ext uri="{BB962C8B-B14F-4D97-AF65-F5344CB8AC3E}">
        <p14:creationId xmlns:p14="http://schemas.microsoft.com/office/powerpoint/2010/main" val="262931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spring is doing very well and the community appreciates the support. We encourage them to keep up the use </a:t>
            </a:r>
            <a:r>
              <a:rPr lang="en-US" sz="3200" b="1" smtClean="0"/>
              <a:t>and maintenance.</a:t>
            </a:r>
          </a:p>
          <a:p>
            <a:pPr marL="0" indent="0" algn="ctr">
              <a:buNone/>
            </a:pP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smtClean="0"/>
              <a:t>To Rodon RC </a:t>
            </a:r>
            <a:r>
              <a:rPr lang="en-US" sz="3200" b="1" dirty="0" smtClean="0"/>
              <a:t>Sweden,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699</TotalTime>
  <Words>286</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WAMUKOYA  COMMUNITY  SPRING</vt:lpstr>
      <vt:lpstr>WAMUKOYA REVIEW REPORT</vt:lpstr>
      <vt:lpstr>Status Wamukoya spring</vt:lpstr>
      <vt:lpstr>PowerPoint Presentation</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82</cp:revision>
  <dcterms:created xsi:type="dcterms:W3CDTF">2020-05-14T11:31:45Z</dcterms:created>
  <dcterms:modified xsi:type="dcterms:W3CDTF">2020-07-14T09:19:32Z</dcterms:modified>
</cp:coreProperties>
</file>