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21" r:id="rId7"/>
    <p:sldId id="322" r:id="rId8"/>
    <p:sldId id="257" r:id="rId9"/>
    <p:sldId id="293" r:id="rId10"/>
    <p:sldId id="323" r:id="rId11"/>
    <p:sldId id="324" r:id="rId12"/>
    <p:sldId id="283" r:id="rId13"/>
    <p:sldId id="3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VANERSBORG AURORA.DISTRICT2360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45169"/>
          </a:xfrm>
        </p:spPr>
        <p:txBody>
          <a:bodyPr>
            <a:normAutofit fontScale="90000"/>
          </a:bodyPr>
          <a:lstStyle/>
          <a:p>
            <a:pPr algn="ctr"/>
            <a:r>
              <a:rPr lang="en-US" dirty="0" err="1" smtClean="0"/>
              <a:t>Mukati</a:t>
            </a:r>
            <a:r>
              <a:rPr lang="en-US" dirty="0" smtClean="0"/>
              <a:t>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89186" y="788276"/>
            <a:ext cx="6040597" cy="58647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389" y="788276"/>
            <a:ext cx="5633701" cy="5864771"/>
          </a:xfrm>
          <a:prstGeom prst="rect">
            <a:avLst/>
          </a:prstGeom>
        </p:spPr>
      </p:pic>
    </p:spTree>
    <p:extLst>
      <p:ext uri="{BB962C8B-B14F-4D97-AF65-F5344CB8AC3E}">
        <p14:creationId xmlns:p14="http://schemas.microsoft.com/office/powerpoint/2010/main" val="370075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68324" y="268014"/>
            <a:ext cx="5829235" cy="63850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87" y="252249"/>
            <a:ext cx="5837248" cy="6385034"/>
          </a:xfrm>
          <a:prstGeom prst="rect">
            <a:avLst/>
          </a:prstGeom>
        </p:spPr>
      </p:pic>
    </p:spTree>
    <p:extLst>
      <p:ext uri="{BB962C8B-B14F-4D97-AF65-F5344CB8AC3E}">
        <p14:creationId xmlns:p14="http://schemas.microsoft.com/office/powerpoint/2010/main" val="61795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springs visited are doing very well.</a:t>
            </a:r>
          </a:p>
          <a:p>
            <a:pPr algn="ctr"/>
            <a:r>
              <a:rPr lang="en-US" sz="3200" b="1" dirty="0" smtClean="0"/>
              <a:t>They are still very new less than a year and are for possible follow up in the future. </a:t>
            </a:r>
          </a:p>
          <a:p>
            <a:pPr algn="ctr"/>
            <a:r>
              <a:rPr lang="en-US" sz="3200" b="1" dirty="0" smtClean="0"/>
              <a:t>The community is very happy and grateful for the support given.</a:t>
            </a:r>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dirty="0" err="1" smtClean="0"/>
              <a:t>Vanersborg</a:t>
            </a:r>
            <a:r>
              <a:rPr lang="en-US" sz="3200" b="1" dirty="0" smtClean="0"/>
              <a:t> Aurora, District 2360 RC 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pPr marL="0" indent="0">
              <a:buNone/>
            </a:pPr>
            <a:endParaRPr lang="en-US" dirty="0" smtClean="0"/>
          </a:p>
          <a:p>
            <a:r>
              <a:rPr lang="en-US" dirty="0" smtClean="0"/>
              <a:t>MUKATI COMMUNITY SPRING.</a:t>
            </a:r>
          </a:p>
          <a:p>
            <a:r>
              <a:rPr lang="en-US" dirty="0" smtClean="0"/>
              <a:t>PINGO COMMUNITY SPRING</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PINGO COMMUNITY SHALLOW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JUNE2019.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1Year</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81 </a:t>
            </a:r>
            <a:r>
              <a:rPr lang="en-US" b="1" dirty="0"/>
              <a:t>Households, approximately </a:t>
            </a:r>
            <a:r>
              <a:rPr lang="en-US" b="1" dirty="0" smtClean="0"/>
              <a:t>480persons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PINGO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86972863"/>
              </p:ext>
            </p:extLst>
          </p:nvPr>
        </p:nvGraphicFramePr>
        <p:xfrm>
          <a:off x="220717" y="1623845"/>
          <a:ext cx="11666483" cy="5079125"/>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can take less than 2 min  to fill a 20 water bucket .Well maintained., though some members use the fence as wire line .This was addressed with the committee.</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but not very clear</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76700"/>
          </a:xfrm>
        </p:spPr>
        <p:txBody>
          <a:bodyPr>
            <a:normAutofit fontScale="90000"/>
          </a:bodyPr>
          <a:lstStyle/>
          <a:p>
            <a:pPr algn="ctr"/>
            <a:r>
              <a:rPr lang="en-US" dirty="0" smtClean="0"/>
              <a:t>Status of </a:t>
            </a:r>
            <a:r>
              <a:rPr lang="en-US" dirty="0" err="1"/>
              <a:t>P</a:t>
            </a:r>
            <a:r>
              <a:rPr lang="en-US" dirty="0" err="1" smtClean="0"/>
              <a:t>ingo</a:t>
            </a:r>
            <a:r>
              <a:rPr lang="en-US" dirty="0" smtClean="0"/>
              <a:t> spring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495660" y="693683"/>
            <a:ext cx="5470367" cy="59278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3" y="819807"/>
            <a:ext cx="6148819" cy="5801710"/>
          </a:xfrm>
          <a:prstGeom prst="rect">
            <a:avLst/>
          </a:prstGeom>
        </p:spPr>
      </p:pic>
    </p:spTree>
    <p:extLst>
      <p:ext uri="{BB962C8B-B14F-4D97-AF65-F5344CB8AC3E}">
        <p14:creationId xmlns:p14="http://schemas.microsoft.com/office/powerpoint/2010/main" val="303291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9186" y="268014"/>
            <a:ext cx="5707117" cy="63692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131" y="236484"/>
            <a:ext cx="5893131" cy="6400800"/>
          </a:xfrm>
          <a:prstGeom prst="rect">
            <a:avLst/>
          </a:prstGeom>
        </p:spPr>
      </p:pic>
    </p:spTree>
    <p:extLst>
      <p:ext uri="{BB962C8B-B14F-4D97-AF65-F5344CB8AC3E}">
        <p14:creationId xmlns:p14="http://schemas.microsoft.com/office/powerpoint/2010/main" val="229900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MUKATI COMMUNITY SPRING</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b="1" u="sng" dirty="0">
                <a:latin typeface="Arial Black" pitchFamily="34" charset="0"/>
              </a:rPr>
              <a:t>PERIOD OF PROTECTED</a:t>
            </a:r>
            <a:r>
              <a:rPr lang="en-US" dirty="0"/>
              <a:t>: </a:t>
            </a:r>
            <a:endParaRPr lang="en-US" dirty="0" smtClean="0"/>
          </a:p>
          <a:p>
            <a:pPr marL="0" indent="0" algn="ctr">
              <a:buNone/>
            </a:pPr>
            <a:r>
              <a:rPr lang="en-US" b="1" dirty="0" smtClean="0"/>
              <a:t>DEC/JAN2020</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 7months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95Households</a:t>
            </a:r>
            <a:r>
              <a:rPr lang="en-US" b="1" dirty="0"/>
              <a:t>, approximately </a:t>
            </a:r>
            <a:r>
              <a:rPr lang="en-US" b="1" dirty="0" smtClean="0"/>
              <a:t>570persons</a:t>
            </a:r>
            <a:r>
              <a:rPr lang="en-US" b="1" dirty="0"/>
              <a:t>.</a:t>
            </a:r>
            <a:endParaRPr lang="en-US" dirty="0"/>
          </a:p>
          <a:p>
            <a:endParaRPr lang="en-US" dirty="0"/>
          </a:p>
        </p:txBody>
      </p:sp>
    </p:spTree>
    <p:extLst>
      <p:ext uri="{BB962C8B-B14F-4D97-AF65-F5344CB8AC3E}">
        <p14:creationId xmlns:p14="http://schemas.microsoft.com/office/powerpoint/2010/main" val="315290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MUKATI SPRING 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06753782"/>
              </p:ext>
            </p:extLst>
          </p:nvPr>
        </p:nvGraphicFramePr>
        <p:xfrm>
          <a:off x="189186" y="1825625"/>
          <a:ext cx="11745311" cy="4413259"/>
        </p:xfrm>
        <a:graphic>
          <a:graphicData uri="http://schemas.openxmlformats.org/drawingml/2006/table">
            <a:tbl>
              <a:tblPr firstRow="1" bandRow="1">
                <a:tableStyleId>{5C22544A-7EE6-4342-B048-85BDC9FD1C3A}</a:tableStyleId>
              </a:tblPr>
              <a:tblGrid>
                <a:gridCol w="1124052"/>
                <a:gridCol w="3521832"/>
                <a:gridCol w="7099427"/>
              </a:tblGrid>
              <a:tr h="699157">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785977">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Good water flow, fills </a:t>
                      </a:r>
                      <a:r>
                        <a:rPr lang="en-US" baseline="0" dirty="0" smtClean="0"/>
                        <a:t> a 20 water bucket within 30seconds. Drainage still good</a:t>
                      </a:r>
                      <a:endParaRPr lang="en-US" dirty="0"/>
                    </a:p>
                  </a:txBody>
                  <a:tcPr/>
                </a:tc>
              </a:tr>
              <a:tr h="699157">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Still</a:t>
                      </a:r>
                      <a:r>
                        <a:rPr lang="en-US" baseline="0" dirty="0" smtClean="0"/>
                        <a:t> there </a:t>
                      </a:r>
                      <a:endParaRPr lang="en-US" dirty="0"/>
                    </a:p>
                  </a:txBody>
                  <a:tcPr/>
                </a:tc>
              </a:tr>
              <a:tr h="699157">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830654">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 Well used by all the community  for drinking, cooking, washing and laundry and for animals.</a:t>
                      </a:r>
                      <a:endParaRPr lang="en-US" dirty="0"/>
                    </a:p>
                  </a:txBody>
                  <a:tcPr/>
                </a:tc>
              </a:tr>
              <a:tr h="699157">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well protected source. Still very new less than a year. For future follow up.</a:t>
                      </a:r>
                      <a:endParaRPr lang="en-US" dirty="0"/>
                    </a:p>
                  </a:txBody>
                  <a:tcPr/>
                </a:tc>
              </a:tr>
            </a:tbl>
          </a:graphicData>
        </a:graphic>
      </p:graphicFrame>
    </p:spTree>
    <p:extLst>
      <p:ext uri="{BB962C8B-B14F-4D97-AF65-F5344CB8AC3E}">
        <p14:creationId xmlns:p14="http://schemas.microsoft.com/office/powerpoint/2010/main" val="823416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718</TotalTime>
  <Words>419</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PINGO COMMUNITY SHALLOW SPRING</vt:lpstr>
      <vt:lpstr>PINGO REVIEW REPORT</vt:lpstr>
      <vt:lpstr>Status of Pingo spring</vt:lpstr>
      <vt:lpstr>PowerPoint Presentation</vt:lpstr>
      <vt:lpstr>MUKATI COMMUNITY SPRING</vt:lpstr>
      <vt:lpstr>MUKATI SPRING REVIEW REPORT  </vt:lpstr>
      <vt:lpstr>Mukati status</vt:lpstr>
      <vt:lpstr>PowerPoint Presentation</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81</cp:revision>
  <dcterms:created xsi:type="dcterms:W3CDTF">2020-05-14T11:31:45Z</dcterms:created>
  <dcterms:modified xsi:type="dcterms:W3CDTF">2020-07-14T09:09:11Z</dcterms:modified>
</cp:coreProperties>
</file>