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6" r:id="rId7"/>
    <p:sldId id="283"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FRASTA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EBUBAMBULA COMMUNITY SHALLOW WELL</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EBUBAMBULA  COMMUNITY SHALLOW WELL</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OCT 2018.</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1</a:t>
            </a:r>
            <a:r>
              <a:rPr lang="en-US" b="1" dirty="0" smtClean="0"/>
              <a:t>years and 10months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108 </a:t>
            </a:r>
            <a:r>
              <a:rPr lang="en-US" b="1" dirty="0"/>
              <a:t>Households, approximately </a:t>
            </a:r>
            <a:r>
              <a:rPr lang="en-US" b="1" dirty="0" smtClean="0"/>
              <a:t>648persons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EBUBAMBULACOMMUNITY SHALLOW WELL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41437340"/>
              </p:ext>
            </p:extLst>
          </p:nvPr>
        </p:nvGraphicFramePr>
        <p:xfrm>
          <a:off x="220717" y="1623845"/>
          <a:ext cx="11666483" cy="5353445"/>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a:t>
                      </a:r>
                    </a:p>
                    <a:p>
                      <a:r>
                        <a:rPr lang="en-US" baseline="0" dirty="0" smtClean="0"/>
                        <a:t>Pump working well.</a:t>
                      </a:r>
                    </a:p>
                    <a:p>
                      <a:r>
                        <a:rPr lang="en-US" baseline="0" dirty="0" smtClean="0"/>
                        <a:t>Never dries up .</a:t>
                      </a:r>
                    </a:p>
                    <a:p>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Well</a:t>
                      </a:r>
                      <a:r>
                        <a:rPr lang="en-US" baseline="0" dirty="0" smtClean="0"/>
                        <a:t> used by </a:t>
                      </a:r>
                      <a:r>
                        <a:rPr lang="en-US" dirty="0" smtClean="0"/>
                        <a:t>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497872"/>
          </a:xfrm>
        </p:spPr>
        <p:txBody>
          <a:bodyPr>
            <a:normAutofit fontScale="90000"/>
          </a:bodyPr>
          <a:lstStyle/>
          <a:p>
            <a:pPr algn="ctr"/>
            <a:r>
              <a:rPr lang="en-US" dirty="0" smtClean="0"/>
              <a:t>Status </a:t>
            </a:r>
            <a:r>
              <a:rPr lang="en-US" dirty="0" err="1" smtClean="0"/>
              <a:t>Ebubambula</a:t>
            </a:r>
            <a:r>
              <a:rPr lang="en-US" dirty="0" smtClean="0"/>
              <a:t> shallow well</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8014" y="693683"/>
            <a:ext cx="5218386" cy="597513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494" y="693683"/>
            <a:ext cx="6276830" cy="5975131"/>
          </a:xfrm>
          <a:prstGeom prst="rect">
            <a:avLst/>
          </a:prstGeom>
        </p:spPr>
      </p:pic>
    </p:spTree>
    <p:extLst>
      <p:ext uri="{BB962C8B-B14F-4D97-AF65-F5344CB8AC3E}">
        <p14:creationId xmlns:p14="http://schemas.microsoft.com/office/powerpoint/2010/main" val="299825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Community shallow is functioning well and the community is very happy for the support.</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dirty="0" err="1" smtClean="0"/>
              <a:t>Fransta</a:t>
            </a:r>
            <a:r>
              <a:rPr lang="en-US" sz="3200" b="1" smtClean="0"/>
              <a:t> RC </a:t>
            </a:r>
            <a:r>
              <a:rPr lang="en-US" sz="3200" b="1" dirty="0" smtClean="0"/>
              <a:t>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693</TotalTime>
  <Words>258</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EBUBAMBULA  COMMUNITY SHALLOW WELL</vt:lpstr>
      <vt:lpstr>EBUBAMBULACOMMUNITY SHALLOW WELL REVIEW REPORT</vt:lpstr>
      <vt:lpstr>Status Ebubambula shallow well</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79</cp:revision>
  <dcterms:created xsi:type="dcterms:W3CDTF">2020-05-14T11:31:45Z</dcterms:created>
  <dcterms:modified xsi:type="dcterms:W3CDTF">2020-07-14T09:12:42Z</dcterms:modified>
</cp:coreProperties>
</file>