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sldIdLst>
    <p:sldId id="281" r:id="rId2"/>
    <p:sldId id="287" r:id="rId3"/>
    <p:sldId id="260" r:id="rId4"/>
    <p:sldId id="261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514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804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0407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433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555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393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277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3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90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581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926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361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063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30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060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05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10977-7312-48BB-A13D-4C02D692D266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685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41696E-6069-2BC6-93EB-0D94A947E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7035"/>
          </a:xfrm>
        </p:spPr>
        <p:txBody>
          <a:bodyPr/>
          <a:lstStyle/>
          <a:p>
            <a:r>
              <a:rPr lang="sv-SE" b="1" dirty="0" err="1"/>
              <a:t>Quality</a:t>
            </a:r>
            <a:r>
              <a:rPr lang="sv-SE" b="1" dirty="0"/>
              <a:t> </a:t>
            </a:r>
            <a:r>
              <a:rPr lang="sv-SE" b="1" dirty="0" err="1"/>
              <a:t>Improvement</a:t>
            </a:r>
            <a:r>
              <a:rPr lang="sv-SE" b="1" dirty="0"/>
              <a:t> </a:t>
            </a:r>
            <a:r>
              <a:rPr lang="sv-SE" b="1" dirty="0" err="1"/>
              <a:t>Techniques</a:t>
            </a:r>
            <a:br>
              <a:rPr lang="sv-SE" b="1" dirty="0"/>
            </a:br>
            <a:r>
              <a:rPr lang="sv-SE" b="1" dirty="0"/>
              <a:t>- </a:t>
            </a:r>
            <a:r>
              <a:rPr lang="sv-SE" b="1" dirty="0" err="1"/>
              <a:t>How</a:t>
            </a:r>
            <a:r>
              <a:rPr lang="sv-SE" b="1" dirty="0"/>
              <a:t> to </a:t>
            </a:r>
            <a:r>
              <a:rPr lang="sv-SE" b="1" dirty="0" err="1"/>
              <a:t>choose</a:t>
            </a:r>
            <a:r>
              <a:rPr lang="sv-SE" b="1" dirty="0"/>
              <a:t> </a:t>
            </a:r>
            <a:r>
              <a:rPr lang="sv-SE" b="1" dirty="0" err="1"/>
              <a:t>among</a:t>
            </a:r>
            <a:r>
              <a:rPr lang="sv-SE" b="1" dirty="0"/>
              <a:t> suggestions </a:t>
            </a:r>
            <a:r>
              <a:rPr lang="sv-SE" b="1" dirty="0" err="1"/>
              <a:t>of</a:t>
            </a:r>
            <a:r>
              <a:rPr lang="sv-SE" b="1" dirty="0"/>
              <a:t> QI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87566E-B5D2-1FA1-B7D9-AA00EFBC3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6479"/>
            <a:ext cx="10515600" cy="3860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impact</a:t>
            </a:r>
            <a:r>
              <a:rPr lang="sv-SE" dirty="0"/>
              <a:t> on Q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difficult</a:t>
            </a:r>
            <a:r>
              <a:rPr lang="sv-SE" dirty="0"/>
              <a:t> to		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impact</a:t>
            </a:r>
            <a:r>
              <a:rPr lang="sv-SE" dirty="0"/>
              <a:t> on Q and </a:t>
            </a:r>
          </a:p>
          <a:p>
            <a:pPr marL="0" indent="0">
              <a:buNone/>
            </a:pPr>
            <a:r>
              <a:rPr lang="sv-SE" dirty="0"/>
              <a:t>Change								</a:t>
            </a:r>
            <a:r>
              <a:rPr lang="sv-SE" dirty="0" err="1"/>
              <a:t>easy</a:t>
            </a:r>
            <a:r>
              <a:rPr lang="sv-SE" dirty="0"/>
              <a:t> to </a:t>
            </a:r>
            <a:r>
              <a:rPr lang="sv-SE" dirty="0" err="1"/>
              <a:t>change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impact</a:t>
            </a:r>
            <a:r>
              <a:rPr lang="sv-SE" dirty="0"/>
              <a:t> on Q and </a:t>
            </a:r>
            <a:r>
              <a:rPr lang="sv-SE" dirty="0" err="1"/>
              <a:t>difficult</a:t>
            </a:r>
            <a:r>
              <a:rPr lang="sv-SE" dirty="0"/>
              <a:t>			</a:t>
            </a: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impact</a:t>
            </a:r>
            <a:r>
              <a:rPr lang="sv-SE" dirty="0"/>
              <a:t> on Q </a:t>
            </a:r>
            <a:r>
              <a:rPr lang="sv-SE" dirty="0" err="1"/>
              <a:t>but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to </a:t>
            </a:r>
            <a:r>
              <a:rPr lang="sv-SE" dirty="0" err="1"/>
              <a:t>change</a:t>
            </a:r>
            <a:r>
              <a:rPr lang="sv-SE" dirty="0"/>
              <a:t>							</a:t>
            </a:r>
            <a:r>
              <a:rPr lang="sv-SE" dirty="0" err="1"/>
              <a:t>easy</a:t>
            </a:r>
            <a:r>
              <a:rPr lang="sv-SE" dirty="0"/>
              <a:t> to </a:t>
            </a:r>
            <a:r>
              <a:rPr lang="sv-SE" dirty="0" err="1"/>
              <a:t>change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211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1CE902-B133-662E-A7EB-F2CCE5A5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1330642"/>
          </a:xfrm>
        </p:spPr>
        <p:txBody>
          <a:bodyPr>
            <a:normAutofit fontScale="90000"/>
          </a:bodyPr>
          <a:lstStyle/>
          <a:p>
            <a:r>
              <a:rPr lang="sv-SE" sz="4400" b="1" dirty="0" err="1"/>
              <a:t>Quality</a:t>
            </a:r>
            <a:r>
              <a:rPr lang="sv-SE" sz="4400" b="1" dirty="0"/>
              <a:t> </a:t>
            </a:r>
            <a:r>
              <a:rPr lang="sv-SE" sz="4400" b="1" dirty="0" err="1"/>
              <a:t>Improvement</a:t>
            </a:r>
            <a:r>
              <a:rPr lang="sv-SE" sz="4400" b="1" dirty="0"/>
              <a:t> </a:t>
            </a:r>
            <a:r>
              <a:rPr lang="sv-SE" sz="4400" b="1" dirty="0" err="1"/>
              <a:t>Technique</a:t>
            </a:r>
            <a:r>
              <a:rPr lang="sv-SE" sz="4400" b="1" dirty="0"/>
              <a:t>-</a:t>
            </a:r>
            <a:br>
              <a:rPr lang="sv-SE" sz="4400" b="1" dirty="0"/>
            </a:br>
            <a:r>
              <a:rPr lang="sv-SE" sz="4400" b="1" dirty="0" err="1"/>
              <a:t>Identification</a:t>
            </a:r>
            <a:r>
              <a:rPr lang="sv-SE" sz="4400" b="1" dirty="0"/>
              <a:t> </a:t>
            </a:r>
            <a:r>
              <a:rPr lang="sv-SE" sz="4400" b="1" dirty="0" err="1"/>
              <a:t>of</a:t>
            </a:r>
            <a:r>
              <a:rPr lang="sv-SE" sz="4400" b="1" dirty="0"/>
              <a:t> </a:t>
            </a:r>
            <a:r>
              <a:rPr lang="sv-SE" sz="4400" b="1" dirty="0" err="1"/>
              <a:t>root</a:t>
            </a:r>
            <a:r>
              <a:rPr lang="sv-SE" sz="4400" b="1" dirty="0"/>
              <a:t> problem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E3317F-E52B-51AE-42DE-DAF2AEC15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0159"/>
            <a:ext cx="10515600" cy="3626803"/>
          </a:xfrm>
        </p:spPr>
        <p:txBody>
          <a:bodyPr/>
          <a:lstStyle/>
          <a:p>
            <a:r>
              <a:rPr lang="sv-SE" sz="3600" b="1" dirty="0" err="1"/>
              <a:t>Five</a:t>
            </a:r>
            <a:r>
              <a:rPr lang="sv-SE" sz="3600" b="1" dirty="0"/>
              <a:t> </a:t>
            </a:r>
            <a:r>
              <a:rPr lang="sv-SE" sz="3600" b="1" dirty="0" err="1"/>
              <a:t>Whys</a:t>
            </a:r>
            <a:r>
              <a:rPr lang="sv-SE" sz="3600" b="1" dirty="0"/>
              <a:t> </a:t>
            </a:r>
            <a:r>
              <a:rPr lang="sv-SE" sz="3600" b="1" dirty="0" err="1"/>
              <a:t>method</a:t>
            </a:r>
            <a:r>
              <a:rPr lang="sv-SE" sz="3600" b="1" dirty="0"/>
              <a:t>:</a:t>
            </a:r>
          </a:p>
          <a:p>
            <a:r>
              <a:rPr lang="sv-SE" dirty="0" err="1"/>
              <a:t>Easy</a:t>
            </a:r>
            <a:r>
              <a:rPr lang="sv-SE" dirty="0"/>
              <a:t> </a:t>
            </a:r>
            <a:r>
              <a:rPr lang="sv-SE" dirty="0" err="1"/>
              <a:t>technique</a:t>
            </a:r>
            <a:r>
              <a:rPr lang="sv-SE" dirty="0"/>
              <a:t> to </a:t>
            </a:r>
            <a:r>
              <a:rPr lang="sv-SE" dirty="0" err="1"/>
              <a:t>find</a:t>
            </a:r>
            <a:r>
              <a:rPr lang="sv-SE" dirty="0"/>
              <a:t> the </a:t>
            </a:r>
            <a:r>
              <a:rPr lang="sv-SE" dirty="0" err="1"/>
              <a:t>root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 problem: Ask </a:t>
            </a:r>
            <a:r>
              <a:rPr lang="sv-SE" dirty="0" err="1"/>
              <a:t>five</a:t>
            </a:r>
            <a:r>
              <a:rPr lang="sv-SE" dirty="0"/>
              <a:t> </a:t>
            </a:r>
            <a:r>
              <a:rPr lang="sv-SE" dirty="0" err="1"/>
              <a:t>times</a:t>
            </a:r>
            <a:r>
              <a:rPr lang="sv-SE" dirty="0"/>
              <a:t> </a:t>
            </a:r>
            <a:r>
              <a:rPr lang="sv-SE" dirty="0" err="1"/>
              <a:t>why</a:t>
            </a:r>
            <a:r>
              <a:rPr lang="sv-SE" dirty="0"/>
              <a:t> !</a:t>
            </a:r>
          </a:p>
          <a:p>
            <a:endParaRPr lang="sv-SE" dirty="0"/>
          </a:p>
          <a:p>
            <a:r>
              <a:rPr lang="sv-SE" sz="3600" b="1" dirty="0" err="1"/>
              <a:t>Fishbone</a:t>
            </a:r>
            <a:r>
              <a:rPr lang="sv-SE" sz="3600" b="1" dirty="0"/>
              <a:t> </a:t>
            </a:r>
            <a:r>
              <a:rPr lang="sv-SE" sz="3600" b="1" dirty="0" err="1"/>
              <a:t>method</a:t>
            </a:r>
            <a:r>
              <a:rPr lang="sv-SE" sz="3600" b="1" dirty="0"/>
              <a:t>:</a:t>
            </a:r>
          </a:p>
          <a:p>
            <a:r>
              <a:rPr lang="sv-SE" dirty="0"/>
              <a:t>Alternative </a:t>
            </a:r>
            <a:r>
              <a:rPr lang="sv-SE" dirty="0" err="1"/>
              <a:t>technique</a:t>
            </a:r>
            <a:r>
              <a:rPr lang="sv-SE" dirty="0"/>
              <a:t> to </a:t>
            </a:r>
            <a:r>
              <a:rPr lang="sv-SE" dirty="0" err="1"/>
              <a:t>find</a:t>
            </a:r>
            <a:r>
              <a:rPr lang="sv-SE" dirty="0"/>
              <a:t> the </a:t>
            </a:r>
            <a:r>
              <a:rPr lang="sv-SE" dirty="0" err="1"/>
              <a:t>roots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 problem</a:t>
            </a:r>
          </a:p>
        </p:txBody>
      </p:sp>
    </p:spTree>
    <p:extLst>
      <p:ext uri="{BB962C8B-B14F-4D97-AF65-F5344CB8AC3E}">
        <p14:creationId xmlns:p14="http://schemas.microsoft.com/office/powerpoint/2010/main" val="383806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14A1D9-741C-897D-44ED-3559E46E1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68437"/>
          </a:xfrm>
        </p:spPr>
        <p:txBody>
          <a:bodyPr>
            <a:noAutofit/>
          </a:bodyPr>
          <a:lstStyle/>
          <a:p>
            <a:pPr algn="l"/>
            <a:r>
              <a:rPr lang="sv-SE" sz="4400" b="1" dirty="0" err="1"/>
              <a:t>Quality</a:t>
            </a:r>
            <a:r>
              <a:rPr lang="sv-SE" sz="4400" b="1" dirty="0"/>
              <a:t> </a:t>
            </a:r>
            <a:r>
              <a:rPr lang="sv-SE" sz="4400" b="1" dirty="0" err="1"/>
              <a:t>Improvement</a:t>
            </a:r>
            <a:r>
              <a:rPr lang="sv-SE" sz="4400" b="1" dirty="0"/>
              <a:t> </a:t>
            </a:r>
            <a:r>
              <a:rPr lang="sv-SE" sz="4400" b="1" dirty="0" err="1"/>
              <a:t>Techniques</a:t>
            </a:r>
            <a:br>
              <a:rPr lang="sv-SE" sz="4400" b="1" dirty="0"/>
            </a:br>
            <a:r>
              <a:rPr lang="sv-SE" sz="4400" b="1" dirty="0"/>
              <a:t> – </a:t>
            </a:r>
            <a:r>
              <a:rPr lang="sv-SE" sz="3600" b="1" dirty="0"/>
              <a:t>Basic </a:t>
            </a:r>
            <a:r>
              <a:rPr lang="sv-SE" sz="3600" b="1" dirty="0" err="1"/>
              <a:t>strategy</a:t>
            </a:r>
            <a:r>
              <a:rPr lang="sv-SE" sz="3600" b="1" dirty="0"/>
              <a:t> for process </a:t>
            </a:r>
            <a:r>
              <a:rPr lang="sv-SE" sz="3600" b="1" dirty="0" err="1"/>
              <a:t>improvement</a:t>
            </a:r>
            <a:r>
              <a:rPr lang="sv-SE" sz="3600" b="1" dirty="0"/>
              <a:t>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985E46C-9872-2B75-81BB-BC89D926B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69771"/>
            <a:ext cx="9144000" cy="218802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v-SE" sz="3600" dirty="0"/>
              <a:t>KQMH: ”The </a:t>
            </a:r>
            <a:r>
              <a:rPr lang="sv-SE" sz="3600" dirty="0" err="1"/>
              <a:t>facility</a:t>
            </a:r>
            <a:r>
              <a:rPr lang="sv-SE" sz="3600" dirty="0"/>
              <a:t> </a:t>
            </a:r>
            <a:r>
              <a:rPr lang="sv-SE" sz="3600" dirty="0" err="1"/>
              <a:t>shall</a:t>
            </a:r>
            <a:r>
              <a:rPr lang="sv-SE" sz="3600" dirty="0"/>
              <a:t> </a:t>
            </a:r>
            <a:r>
              <a:rPr lang="sv-SE" sz="3600" dirty="0" err="1"/>
              <a:t>implement</a:t>
            </a:r>
            <a:r>
              <a:rPr lang="sv-SE" sz="3600" dirty="0"/>
              <a:t> </a:t>
            </a:r>
            <a:r>
              <a:rPr lang="sv-SE" sz="3600" b="1" dirty="0"/>
              <a:t>5 S</a:t>
            </a:r>
            <a:r>
              <a:rPr lang="sv-SE" sz="3600" dirty="0"/>
              <a:t> (</a:t>
            </a:r>
            <a:r>
              <a:rPr lang="sv-SE" sz="3600" dirty="0" err="1"/>
              <a:t>Kaizen</a:t>
            </a:r>
            <a:r>
              <a:rPr lang="sv-SE" sz="3600" dirty="0"/>
              <a:t> </a:t>
            </a:r>
            <a:r>
              <a:rPr lang="sv-SE" sz="3600" dirty="0" err="1"/>
              <a:t>framework</a:t>
            </a:r>
            <a:r>
              <a:rPr lang="sv-SE" sz="3600" dirty="0"/>
              <a:t>) in all </a:t>
            </a:r>
            <a:r>
              <a:rPr lang="sv-SE" sz="3600" dirty="0" err="1"/>
              <a:t>departments</a:t>
            </a:r>
            <a:r>
              <a:rPr lang="sv-SE" sz="3600" dirty="0"/>
              <a:t>”:</a:t>
            </a:r>
          </a:p>
          <a:p>
            <a:pPr algn="l"/>
            <a:endParaRPr lang="sv-SE" dirty="0"/>
          </a:p>
          <a:p>
            <a:pPr algn="l"/>
            <a:r>
              <a:rPr lang="sv-SE" sz="3500" b="1" dirty="0"/>
              <a:t>5 S = Sort, Set in order, </a:t>
            </a:r>
            <a:r>
              <a:rPr lang="sv-SE" sz="3500" b="1" dirty="0" err="1"/>
              <a:t>Shine</a:t>
            </a:r>
            <a:r>
              <a:rPr lang="sv-SE" sz="3500" b="1" dirty="0"/>
              <a:t>, </a:t>
            </a:r>
            <a:r>
              <a:rPr lang="sv-SE" sz="3500" b="1" dirty="0" err="1"/>
              <a:t>Standardise</a:t>
            </a:r>
            <a:r>
              <a:rPr lang="sv-SE" sz="3500" b="1" dirty="0"/>
              <a:t> and </a:t>
            </a:r>
            <a:r>
              <a:rPr lang="sv-SE" sz="3500" b="1" dirty="0" err="1"/>
              <a:t>Sustain</a:t>
            </a:r>
            <a:endParaRPr lang="sv-SE" sz="3500" b="1" dirty="0"/>
          </a:p>
        </p:txBody>
      </p:sp>
    </p:spTree>
    <p:extLst>
      <p:ext uri="{BB962C8B-B14F-4D97-AF65-F5344CB8AC3E}">
        <p14:creationId xmlns:p14="http://schemas.microsoft.com/office/powerpoint/2010/main" val="1552996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10BF60-5F1C-E1D4-87A8-4796DAB33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400" b="1" dirty="0" err="1"/>
              <a:t>Quality</a:t>
            </a:r>
            <a:r>
              <a:rPr lang="sv-SE" sz="4400" b="1" dirty="0"/>
              <a:t> </a:t>
            </a:r>
            <a:r>
              <a:rPr lang="sv-SE" sz="4400" b="1" dirty="0" err="1"/>
              <a:t>Improvement</a:t>
            </a:r>
            <a:r>
              <a:rPr lang="sv-SE" sz="4400" b="1" dirty="0"/>
              <a:t> </a:t>
            </a:r>
            <a:r>
              <a:rPr lang="sv-SE" sz="4400" b="1" dirty="0" err="1"/>
              <a:t>Techniques</a:t>
            </a:r>
            <a:r>
              <a:rPr lang="sv-SE" sz="4400" b="1" dirty="0"/>
              <a:t>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7AC9D2-23E6-81AE-7758-AFB3499AA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4801"/>
            <a:ext cx="8596668" cy="4466562"/>
          </a:xfrm>
        </p:spPr>
        <p:txBody>
          <a:bodyPr>
            <a:noAutofit/>
          </a:bodyPr>
          <a:lstStyle/>
          <a:p>
            <a:r>
              <a:rPr lang="sv-SE" sz="2400" b="1" dirty="0"/>
              <a:t>5 S (</a:t>
            </a:r>
            <a:r>
              <a:rPr lang="sv-SE" sz="2400" b="1" dirty="0" err="1"/>
              <a:t>Kaizen</a:t>
            </a:r>
            <a:r>
              <a:rPr lang="sv-SE" sz="2400" b="1" dirty="0"/>
              <a:t> </a:t>
            </a:r>
            <a:r>
              <a:rPr lang="sv-SE" sz="2400" b="1" dirty="0" err="1"/>
              <a:t>framework</a:t>
            </a:r>
            <a:r>
              <a:rPr lang="sv-SE" sz="2400" b="1" dirty="0"/>
              <a:t>) =</a:t>
            </a:r>
          </a:p>
          <a:p>
            <a:pPr marL="0" indent="0">
              <a:buNone/>
            </a:pPr>
            <a:endParaRPr lang="sv-SE" sz="2400" b="1" dirty="0"/>
          </a:p>
          <a:p>
            <a:r>
              <a:rPr lang="sv-SE" sz="2400" b="1" dirty="0"/>
              <a:t>Sort:</a:t>
            </a:r>
            <a:r>
              <a:rPr lang="sv-SE" sz="2400" dirty="0"/>
              <a:t> </a:t>
            </a:r>
            <a:r>
              <a:rPr lang="sv-SE" sz="2400" dirty="0" err="1"/>
              <a:t>Separate</a:t>
            </a:r>
            <a:r>
              <a:rPr lang="sv-SE" sz="2400" dirty="0"/>
              <a:t> </a:t>
            </a:r>
            <a:r>
              <a:rPr lang="sv-SE" sz="2400" dirty="0" err="1"/>
              <a:t>needed</a:t>
            </a:r>
            <a:r>
              <a:rPr lang="sv-SE" sz="2400" dirty="0"/>
              <a:t> </a:t>
            </a:r>
            <a:r>
              <a:rPr lang="sv-SE" sz="2400" dirty="0" err="1"/>
              <a:t>items</a:t>
            </a:r>
            <a:r>
              <a:rPr lang="sv-SE" sz="2400" dirty="0"/>
              <a:t> from </a:t>
            </a:r>
            <a:r>
              <a:rPr lang="sv-SE" sz="2400" dirty="0" err="1"/>
              <a:t>unneeded</a:t>
            </a:r>
            <a:r>
              <a:rPr lang="sv-SE" sz="2400" dirty="0"/>
              <a:t> and </a:t>
            </a:r>
            <a:r>
              <a:rPr lang="sv-SE" sz="2400" dirty="0" err="1"/>
              <a:t>eliminate</a:t>
            </a:r>
            <a:r>
              <a:rPr lang="sv-SE" sz="2400" dirty="0"/>
              <a:t> the </a:t>
            </a:r>
            <a:r>
              <a:rPr lang="sv-SE" sz="2400" dirty="0" err="1"/>
              <a:t>latter</a:t>
            </a:r>
            <a:r>
              <a:rPr lang="sv-SE" sz="2400" dirty="0"/>
              <a:t>.</a:t>
            </a:r>
          </a:p>
          <a:p>
            <a:r>
              <a:rPr lang="sv-SE" sz="2400" b="1" dirty="0"/>
              <a:t>Set in order: </a:t>
            </a:r>
            <a:r>
              <a:rPr lang="sv-SE" sz="2400" dirty="0" err="1"/>
              <a:t>Keep</a:t>
            </a:r>
            <a:r>
              <a:rPr lang="sv-SE" sz="2400" dirty="0"/>
              <a:t> </a:t>
            </a:r>
            <a:r>
              <a:rPr lang="sv-SE" sz="2400" dirty="0" err="1"/>
              <a:t>needed</a:t>
            </a:r>
            <a:r>
              <a:rPr lang="sv-SE" sz="2400" dirty="0"/>
              <a:t> </a:t>
            </a:r>
            <a:r>
              <a:rPr lang="sv-SE" sz="2400" dirty="0" err="1"/>
              <a:t>items</a:t>
            </a:r>
            <a:r>
              <a:rPr lang="sv-SE" sz="2400" dirty="0"/>
              <a:t> in the </a:t>
            </a:r>
            <a:r>
              <a:rPr lang="sv-SE" sz="2400" dirty="0" err="1"/>
              <a:t>correct</a:t>
            </a:r>
            <a:r>
              <a:rPr lang="sv-SE" sz="2400" dirty="0"/>
              <a:t> </a:t>
            </a:r>
            <a:r>
              <a:rPr lang="sv-SE" sz="2400" dirty="0" err="1"/>
              <a:t>place</a:t>
            </a:r>
            <a:r>
              <a:rPr lang="sv-SE" sz="2400" dirty="0"/>
              <a:t> to </a:t>
            </a:r>
            <a:r>
              <a:rPr lang="sv-SE" sz="2400" dirty="0" err="1"/>
              <a:t>allow</a:t>
            </a:r>
            <a:r>
              <a:rPr lang="sv-SE" sz="2400" dirty="0"/>
              <a:t> </a:t>
            </a:r>
            <a:r>
              <a:rPr lang="sv-SE" sz="2400" dirty="0" err="1"/>
              <a:t>easy</a:t>
            </a:r>
            <a:r>
              <a:rPr lang="sv-SE" sz="2400" dirty="0"/>
              <a:t> </a:t>
            </a:r>
            <a:r>
              <a:rPr lang="sv-SE" sz="2400" dirty="0" err="1"/>
              <a:t>retrieval</a:t>
            </a:r>
            <a:r>
              <a:rPr lang="sv-SE" sz="2400" dirty="0"/>
              <a:t>.</a:t>
            </a:r>
          </a:p>
          <a:p>
            <a:r>
              <a:rPr lang="sv-SE" sz="2400" b="1" dirty="0" err="1"/>
              <a:t>Shine</a:t>
            </a:r>
            <a:r>
              <a:rPr lang="sv-SE" sz="2400" b="1" dirty="0"/>
              <a:t>:</a:t>
            </a:r>
            <a:r>
              <a:rPr lang="sv-SE" sz="2400" dirty="0"/>
              <a:t> </a:t>
            </a:r>
            <a:r>
              <a:rPr lang="sv-SE" sz="2400" dirty="0" err="1"/>
              <a:t>Keep</a:t>
            </a:r>
            <a:r>
              <a:rPr lang="sv-SE" sz="2400" dirty="0"/>
              <a:t> the </a:t>
            </a:r>
            <a:r>
              <a:rPr lang="sv-SE" sz="2400" dirty="0" err="1"/>
              <a:t>workplace</a:t>
            </a:r>
            <a:r>
              <a:rPr lang="sv-SE" sz="2400" dirty="0"/>
              <a:t> </a:t>
            </a:r>
            <a:r>
              <a:rPr lang="sv-SE" sz="2400" dirty="0" err="1"/>
              <a:t>swept</a:t>
            </a:r>
            <a:r>
              <a:rPr lang="sv-SE" sz="2400" dirty="0"/>
              <a:t> and </a:t>
            </a:r>
            <a:r>
              <a:rPr lang="sv-SE" sz="2400" dirty="0" err="1"/>
              <a:t>clean</a:t>
            </a:r>
            <a:r>
              <a:rPr lang="sv-SE" sz="2400" dirty="0"/>
              <a:t>.</a:t>
            </a:r>
          </a:p>
          <a:p>
            <a:r>
              <a:rPr lang="sv-SE" sz="2400" b="1" dirty="0" err="1"/>
              <a:t>Standardise</a:t>
            </a:r>
            <a:r>
              <a:rPr lang="sv-SE" sz="2400" b="1" dirty="0"/>
              <a:t>:</a:t>
            </a:r>
            <a:r>
              <a:rPr lang="sv-SE" sz="2400" dirty="0"/>
              <a:t> </a:t>
            </a:r>
            <a:r>
              <a:rPr lang="sv-SE" sz="2400" dirty="0" err="1"/>
              <a:t>Create</a:t>
            </a:r>
            <a:r>
              <a:rPr lang="sv-SE" sz="2400" dirty="0"/>
              <a:t> a </a:t>
            </a:r>
            <a:r>
              <a:rPr lang="sv-SE" sz="2400" dirty="0" err="1"/>
              <a:t>consistent</a:t>
            </a:r>
            <a:r>
              <a:rPr lang="sv-SE" sz="2400" dirty="0"/>
              <a:t> approach </a:t>
            </a:r>
            <a:r>
              <a:rPr lang="sv-SE" sz="2400" dirty="0" err="1"/>
              <a:t>with</a:t>
            </a:r>
            <a:r>
              <a:rPr lang="sv-SE" sz="2400" dirty="0"/>
              <a:t> </a:t>
            </a:r>
            <a:r>
              <a:rPr lang="sv-SE" sz="2400" dirty="0" err="1"/>
              <a:t>which</a:t>
            </a:r>
            <a:r>
              <a:rPr lang="sv-SE" sz="2400" dirty="0"/>
              <a:t> tasks and </a:t>
            </a:r>
            <a:r>
              <a:rPr lang="sv-SE" sz="2400" dirty="0" err="1"/>
              <a:t>procedures</a:t>
            </a:r>
            <a:r>
              <a:rPr lang="sv-SE" sz="2400" dirty="0"/>
              <a:t> </a:t>
            </a:r>
            <a:r>
              <a:rPr lang="sv-SE" sz="2400" dirty="0" err="1"/>
              <a:t>are</a:t>
            </a:r>
            <a:r>
              <a:rPr lang="sv-SE" sz="2400" dirty="0"/>
              <a:t> </a:t>
            </a:r>
            <a:r>
              <a:rPr lang="sv-SE" sz="2400" dirty="0" err="1"/>
              <a:t>done</a:t>
            </a:r>
            <a:r>
              <a:rPr lang="sv-SE" sz="2400" dirty="0"/>
              <a:t>.</a:t>
            </a:r>
          </a:p>
          <a:p>
            <a:r>
              <a:rPr lang="sv-SE" sz="2400" b="1" dirty="0" err="1"/>
              <a:t>Sustain</a:t>
            </a:r>
            <a:r>
              <a:rPr lang="sv-SE" sz="2400" b="1" dirty="0"/>
              <a:t>:</a:t>
            </a:r>
            <a:r>
              <a:rPr lang="sv-SE" sz="2400" dirty="0"/>
              <a:t> </a:t>
            </a:r>
            <a:r>
              <a:rPr lang="sv-SE" sz="2400" dirty="0" err="1"/>
              <a:t>Maintain</a:t>
            </a:r>
            <a:r>
              <a:rPr lang="sv-SE" sz="2400" dirty="0"/>
              <a:t> </a:t>
            </a:r>
            <a:r>
              <a:rPr lang="sv-SE" sz="2400" dirty="0" err="1"/>
              <a:t>established</a:t>
            </a:r>
            <a:r>
              <a:rPr lang="sv-SE" sz="2400" dirty="0"/>
              <a:t> </a:t>
            </a:r>
            <a:r>
              <a:rPr lang="sv-SE" sz="2400" dirty="0" err="1"/>
              <a:t>processes</a:t>
            </a:r>
            <a:r>
              <a:rPr lang="sv-SE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648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7B728D-B0D3-0C00-2903-50DDE8CCA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9280"/>
            <a:ext cx="8596668" cy="1320800"/>
          </a:xfrm>
        </p:spPr>
        <p:txBody>
          <a:bodyPr/>
          <a:lstStyle/>
          <a:p>
            <a:pPr algn="ctr"/>
            <a:r>
              <a:rPr lang="sv-SE" sz="4400" b="1" dirty="0" err="1"/>
              <a:t>Quality</a:t>
            </a:r>
            <a:r>
              <a:rPr lang="sv-SE" sz="4400" b="1" dirty="0"/>
              <a:t> </a:t>
            </a:r>
            <a:r>
              <a:rPr lang="sv-SE" sz="4400" b="1" dirty="0" err="1"/>
              <a:t>Improvement</a:t>
            </a:r>
            <a:r>
              <a:rPr lang="sv-SE" sz="4400" b="1" dirty="0"/>
              <a:t> </a:t>
            </a:r>
            <a:r>
              <a:rPr lang="sv-SE" sz="4400" b="1" dirty="0" err="1"/>
              <a:t>Technique</a:t>
            </a:r>
            <a:r>
              <a:rPr lang="sv-SE" sz="4400" b="1" dirty="0"/>
              <a:t>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41FCE4-CDAE-6A0D-6F15-4E9D6C1C4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>
            <a:normAutofit fontScale="85000" lnSpcReduction="10000"/>
          </a:bodyPr>
          <a:lstStyle/>
          <a:p>
            <a:r>
              <a:rPr lang="sv-SE" sz="3600" b="1" dirty="0"/>
              <a:t>PDSA</a:t>
            </a:r>
          </a:p>
          <a:p>
            <a:pPr lvl="1"/>
            <a:r>
              <a:rPr lang="sv-SE" sz="2800" dirty="0"/>
              <a:t>Plan 	- </a:t>
            </a:r>
            <a:r>
              <a:rPr lang="sv-SE" sz="2800" dirty="0" err="1"/>
              <a:t>What</a:t>
            </a:r>
            <a:r>
              <a:rPr lang="sv-SE" sz="2800" dirty="0"/>
              <a:t> </a:t>
            </a:r>
            <a:r>
              <a:rPr lang="sv-SE" sz="2800" dirty="0" err="1"/>
              <a:t>shall</a:t>
            </a:r>
            <a:r>
              <a:rPr lang="sv-SE" sz="2800" dirty="0"/>
              <a:t> </a:t>
            </a:r>
            <a:r>
              <a:rPr lang="sv-SE" sz="2800" dirty="0" err="1"/>
              <a:t>we</a:t>
            </a:r>
            <a:r>
              <a:rPr lang="sv-SE" sz="2800" dirty="0"/>
              <a:t> </a:t>
            </a:r>
            <a:r>
              <a:rPr lang="sv-SE" sz="2800" dirty="0" err="1"/>
              <a:t>change</a:t>
            </a:r>
            <a:r>
              <a:rPr lang="sv-SE" sz="2800" dirty="0"/>
              <a:t> ? </a:t>
            </a:r>
            <a:r>
              <a:rPr lang="sv-SE" sz="2800" dirty="0" err="1"/>
              <a:t>How</a:t>
            </a:r>
            <a:r>
              <a:rPr lang="sv-SE" sz="2800" dirty="0"/>
              <a:t> </a:t>
            </a:r>
            <a:r>
              <a:rPr lang="sv-SE" sz="2800" dirty="0" err="1"/>
              <a:t>shall</a:t>
            </a:r>
            <a:r>
              <a:rPr lang="sv-SE" sz="2800" dirty="0"/>
              <a:t> </a:t>
            </a:r>
            <a:r>
              <a:rPr lang="sv-SE" sz="2800" dirty="0" err="1"/>
              <a:t>we</a:t>
            </a:r>
            <a:r>
              <a:rPr lang="sv-SE" sz="2800" dirty="0"/>
              <a:t> </a:t>
            </a:r>
            <a:r>
              <a:rPr lang="sv-SE" sz="2800" dirty="0" err="1"/>
              <a:t>change</a:t>
            </a:r>
            <a:r>
              <a:rPr lang="sv-SE" sz="2800" dirty="0"/>
              <a:t> ?</a:t>
            </a:r>
          </a:p>
          <a:p>
            <a:pPr lvl="1"/>
            <a:r>
              <a:rPr lang="sv-SE" sz="2800" dirty="0"/>
              <a:t>Do 		- Try to make the </a:t>
            </a:r>
            <a:r>
              <a:rPr lang="sv-SE" sz="2800" dirty="0" err="1"/>
              <a:t>suggested</a:t>
            </a:r>
            <a:r>
              <a:rPr lang="sv-SE" sz="2800" dirty="0"/>
              <a:t> </a:t>
            </a:r>
            <a:r>
              <a:rPr lang="sv-SE" sz="2800" dirty="0" err="1"/>
              <a:t>change</a:t>
            </a:r>
            <a:r>
              <a:rPr lang="sv-SE" sz="2800" dirty="0"/>
              <a:t> in a small 				</a:t>
            </a:r>
            <a:r>
              <a:rPr lang="sv-SE" sz="2800" dirty="0" err="1"/>
              <a:t>scale</a:t>
            </a:r>
            <a:endParaRPr lang="sv-SE" sz="2800" dirty="0"/>
          </a:p>
          <a:p>
            <a:pPr lvl="1"/>
            <a:r>
              <a:rPr lang="sv-SE" sz="2800" dirty="0" err="1"/>
              <a:t>Study</a:t>
            </a:r>
            <a:r>
              <a:rPr lang="sv-SE" sz="2800" dirty="0"/>
              <a:t>	- </a:t>
            </a:r>
            <a:r>
              <a:rPr lang="sv-SE" sz="2800" dirty="0" err="1"/>
              <a:t>Study</a:t>
            </a:r>
            <a:r>
              <a:rPr lang="sv-SE" sz="2800" dirty="0"/>
              <a:t> the </a:t>
            </a:r>
            <a:r>
              <a:rPr lang="sv-SE" sz="2800" dirty="0" err="1"/>
              <a:t>effects</a:t>
            </a:r>
            <a:r>
              <a:rPr lang="sv-SE" sz="2800" dirty="0"/>
              <a:t> </a:t>
            </a:r>
            <a:r>
              <a:rPr lang="sv-SE" sz="2800" dirty="0" err="1"/>
              <a:t>of</a:t>
            </a:r>
            <a:r>
              <a:rPr lang="sv-SE" sz="2800" dirty="0"/>
              <a:t> the </a:t>
            </a:r>
            <a:r>
              <a:rPr lang="sv-SE" sz="2800" dirty="0" err="1"/>
              <a:t>change</a:t>
            </a:r>
            <a:endParaRPr lang="sv-SE" sz="2800" dirty="0"/>
          </a:p>
          <a:p>
            <a:pPr lvl="1"/>
            <a:r>
              <a:rPr lang="sv-SE" sz="2800" dirty="0" err="1"/>
              <a:t>Act</a:t>
            </a:r>
            <a:r>
              <a:rPr lang="sv-SE" sz="2800" dirty="0"/>
              <a:t>		- If the </a:t>
            </a:r>
            <a:r>
              <a:rPr lang="sv-SE" sz="2800" dirty="0" err="1"/>
              <a:t>effect</a:t>
            </a:r>
            <a:r>
              <a:rPr lang="sv-SE" sz="2800" dirty="0"/>
              <a:t> is </a:t>
            </a:r>
            <a:r>
              <a:rPr lang="sv-SE" sz="2800" dirty="0" err="1"/>
              <a:t>good</a:t>
            </a:r>
            <a:r>
              <a:rPr lang="sv-SE" sz="2800" dirty="0"/>
              <a:t> </a:t>
            </a:r>
            <a:r>
              <a:rPr lang="sv-SE" sz="2800" dirty="0" err="1"/>
              <a:t>enough</a:t>
            </a:r>
            <a:r>
              <a:rPr lang="sv-SE" sz="2800" dirty="0"/>
              <a:t> – </a:t>
            </a:r>
            <a:r>
              <a:rPr lang="sv-SE" sz="2800" dirty="0" err="1"/>
              <a:t>perform</a:t>
            </a:r>
            <a:r>
              <a:rPr lang="sv-SE" sz="2800" dirty="0"/>
              <a:t> the full 			</a:t>
            </a:r>
            <a:r>
              <a:rPr lang="sv-SE" sz="2800" dirty="0" err="1"/>
              <a:t>scale</a:t>
            </a:r>
            <a:r>
              <a:rPr lang="sv-SE" sz="2800" dirty="0"/>
              <a:t> </a:t>
            </a:r>
            <a:r>
              <a:rPr lang="sv-SE" sz="2800" dirty="0" err="1"/>
              <a:t>change</a:t>
            </a:r>
            <a:endParaRPr lang="sv-SE" sz="2800" dirty="0"/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sz="2800" dirty="0"/>
              <a:t>(</a:t>
            </a:r>
            <a:r>
              <a:rPr lang="sv-SE" sz="2800" dirty="0" err="1"/>
              <a:t>Adjust</a:t>
            </a:r>
            <a:r>
              <a:rPr lang="sv-SE" sz="2800" dirty="0"/>
              <a:t>	- If the </a:t>
            </a:r>
            <a:r>
              <a:rPr lang="sv-SE" sz="2800" dirty="0" err="1"/>
              <a:t>effect</a:t>
            </a:r>
            <a:r>
              <a:rPr lang="sv-SE" sz="2800" dirty="0"/>
              <a:t> is not </a:t>
            </a:r>
            <a:r>
              <a:rPr lang="sv-SE" sz="2800" dirty="0" err="1"/>
              <a:t>good</a:t>
            </a:r>
            <a:r>
              <a:rPr lang="sv-SE" sz="2800" dirty="0"/>
              <a:t> </a:t>
            </a:r>
            <a:r>
              <a:rPr lang="sv-SE" sz="2800" dirty="0" err="1"/>
              <a:t>enough</a:t>
            </a:r>
            <a:r>
              <a:rPr lang="sv-SE" sz="2800" dirty="0"/>
              <a:t>, </a:t>
            </a:r>
            <a:r>
              <a:rPr lang="sv-SE" sz="2800" dirty="0" err="1"/>
              <a:t>adjust</a:t>
            </a:r>
            <a:r>
              <a:rPr lang="sv-SE" sz="2800" dirty="0"/>
              <a:t> the </a:t>
            </a:r>
            <a:r>
              <a:rPr lang="sv-SE" sz="2800" dirty="0" err="1"/>
              <a:t>change</a:t>
            </a:r>
            <a:r>
              <a:rPr lang="sv-SE" sz="2800" dirty="0"/>
              <a:t>)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824848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4" ma:contentTypeDescription="Skapa ett nytt dokument." ma:contentTypeScope="" ma:versionID="4a669bc984e4adab8c24d20fcd3732cc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d5d7e55c45ca1805d799353345761d68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1CDA6E-6EDC-498A-A179-10F3B16ECF05}"/>
</file>

<file path=customXml/itemProps2.xml><?xml version="1.0" encoding="utf-8"?>
<ds:datastoreItem xmlns:ds="http://schemas.openxmlformats.org/officeDocument/2006/customXml" ds:itemID="{D3B6B459-6B93-45CF-B675-CA7CC62C034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1681</TotalTime>
  <Words>291</Words>
  <Application>Microsoft Office PowerPoint</Application>
  <PresentationFormat>Bredbild</PresentationFormat>
  <Paragraphs>36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Fasett</vt:lpstr>
      <vt:lpstr>Quality Improvement Techniques - How to choose among suggestions of QI</vt:lpstr>
      <vt:lpstr>Quality Improvement Technique- Identification of root problem </vt:lpstr>
      <vt:lpstr>Quality Improvement Techniques  – Basic strategy for process improvement </vt:lpstr>
      <vt:lpstr>Quality Improvement Techniques </vt:lpstr>
      <vt:lpstr>Quality Improvement Technique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 Training</dc:title>
  <dc:creator>Anders Dybjer</dc:creator>
  <cp:lastModifiedBy>Anders Dybjer</cp:lastModifiedBy>
  <cp:revision>20</cp:revision>
  <dcterms:created xsi:type="dcterms:W3CDTF">2023-04-11T13:15:46Z</dcterms:created>
  <dcterms:modified xsi:type="dcterms:W3CDTF">2023-04-20T06:24:10Z</dcterms:modified>
</cp:coreProperties>
</file>