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1" r:id="rId4"/>
    <p:sldId id="262" r:id="rId5"/>
    <p:sldId id="272" r:id="rId6"/>
    <p:sldId id="263" r:id="rId7"/>
    <p:sldId id="264" r:id="rId8"/>
    <p:sldId id="265" r:id="rId9"/>
    <p:sldId id="266" r:id="rId10"/>
    <p:sldId id="273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ED9E0E-C764-4E28-8536-B0A40DCDF648}" type="datetime1">
              <a:rPr lang="sv-SE" smtClean="0"/>
              <a:t>2022-10-31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E4424E-E509-4760-8604-DA592B179975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809D77-6270-417D-B912-9E40620F0D0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sv-SE" noProof="0" smtClean="0"/>
              <a:t>1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19773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/>
              <a:t>Klicka om du vill redigera mall för underrubriksformat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02E4934-E85B-437E-8EBD-4FA3956591B9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1CD5C9-D07F-4036-BA10-EC3966D3F7B3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B5A0352-E874-43FF-981C-8B04FFCA87EB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A22EEA-BB36-4987-A2B0-07ECB6EEB80C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8A0677-3B4A-42DB-AFC8-FE2F51A4D8E3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 hasCustomPrompt="1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 hasCustomPrompt="1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14B59C1-380E-4BA9-BD68-12141D2D69E2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4" hasCustomPrompt="1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27C042-F9F3-4CC9-ABB1-EC2339E31686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B4ADED-A8CA-49BC-8023-0F90D576EFDD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D91DD-72B2-4AE1-AB43-4C55118F44D9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869E79-6EDE-42BB-B8C6-74152BF251E8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 descr="En tom platshållare för att lägga till en bild. Klicka på platshållaren och markera bilden du vill lägga till."/>
          <p:cNvSpPr>
            <a:spLocks noGrp="1"/>
          </p:cNvSpPr>
          <p:nvPr>
            <p:ph type="pic" idx="1" hasCustomPrompt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BA51501-4CF2-4C12-829A-86E46F8804D0}" type="datetime1">
              <a:rPr lang="sv-SE" noProof="0" smtClean="0"/>
              <a:t>2022-10-31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2AD836D6-22E6-4897-9CB5-212F791F0AF1}" type="datetime1">
              <a:rPr lang="sv-SE" noProof="0" smtClean="0"/>
              <a:t>2022-10-31</a:t>
            </a:fld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  <p:grpSp>
        <p:nvGrpSpPr>
          <p:cNvPr id="7" name="Grupp 6" descr="Buskar på strand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Ellips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sz="18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0" name="Frihandsfigur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sv-SE" noProof="0" dirty="0"/>
            </a:p>
          </p:txBody>
        </p:sp>
        <p:grpSp>
          <p:nvGrpSpPr>
            <p:cNvPr id="11" name="Grupp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Grup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Grup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Frihandsfigur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9" name="Frihandsfigur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grpSp>
              <p:nvGrpSpPr>
                <p:cNvPr id="96" name="Grup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Frihandsfigur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7" name="Frihandsfigur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97" name="Frihandsfigur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8" name="Frihandsfigur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9" name="Frihandsfigur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grpSp>
              <p:nvGrpSpPr>
                <p:cNvPr id="100" name="Grup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Frihandsfigur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3" name="Frihandsfigur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4" name="Frihandsfigur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5" name="Frihandsfigur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101" name="Frihandsfigur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2" name="Frihandsfigur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3" name="Frihandsfigur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4" name="Frihandsfigur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5" name="Frihandsfigur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6" name="Frihandsfigur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7" name="Frihandsfigur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8" name="Frihandsfigur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9" name="Frihandsfigur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10" name="Frihandsfigur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11" name="Frihandsfigur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56" name="Frihandsfigur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57" name="Grup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Frihandsfigur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3" name="Frihandsfigur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4" name="Frihandsfigur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58" name="Frihandsfigur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59" name="Frihandsfigur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60" name="Grup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Frihandsfigur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1" name="Frihandsfigur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61" name="Frihandsfigur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62" name="Grup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Frihandsfigur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4" name="Frihandsfigur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grpSp>
              <p:nvGrpSpPr>
                <p:cNvPr id="85" name="Grup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Frihandsfigur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89" name="Frihandsfigur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86" name="Frihandsfigur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7" name="Frihandsfigur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63" name="Frihandsfigur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4" name="Frihandsfigur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5" name="Frihandsfigur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6" name="Frihandsfigur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7" name="Frihandsfigur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8" name="Frihandsfigur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9" name="Frihandsfigur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0" name="Frihandsfigur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1" name="Frihandsfigur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2" name="Frihandsfigur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3" name="Frihandsfigur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4" name="Frihandsfigur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75" name="Grup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Frihandsfigur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2" name="Frihandsfigur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76" name="Frihandsfigur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7" name="Frihandsfigur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8" name="Frihandsfigur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9" name="Frihandsfigur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80" name="Frihandsfigur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</p:grpSp>
        <p:grpSp>
          <p:nvGrpSpPr>
            <p:cNvPr id="12" name="Grupp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Grup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Frihandsfigur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1" name="Frihandsfigur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2" name="Frihandsfigur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3" name="Frihandsfigur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4" name="Frihandsfigur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5" name="Frihandsfigur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6" name="Frihandsfigur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7" name="Frihandsfigur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8" name="Frihandsfigur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9" name="Frihandsfigur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0" name="Frihandsfigur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1" name="Frihandsfigur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2" name="Frihandsfigur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3" name="Frihandsfigur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4" name="Frihandsfigur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14" name="Frihandsfigur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5" name="Frihandsfigur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6" name="Frihandsfigur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7" name="Frihandsfigur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8" name="Frihandsfigur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9" name="Frihandsfigur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0" name="Frihandsfigur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1" name="Frihandsfigur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2" name="Frihandsfigur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3" name="Frihandsfigur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4" name="Frihandsfigur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5" name="Frihandsfigur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6" name="Frihandsfigur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7" name="Frihandsfigur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8" name="Frihandsfigur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9" name="Frihandsfigur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0" name="Frihandsfigur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1" name="Frihandsfigur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2" name="Frihandsfigur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3" name="Frihandsfigur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4" name="Frihandsfigur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5" name="Frihandsfigur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6" name="Frihandsfigur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7" name="Frihandsfigur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8" name="Frihandsfigur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9" name="Frihandsfigur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ctgrou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uality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Kacheliba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District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Hospital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Suggestions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priorities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final edition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endParaRPr lang="sv-SE" dirty="0"/>
          </a:p>
          <a:p>
            <a:pPr rtl="0"/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Åsa Lundgren, Rotary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November 2022</a:t>
            </a:r>
          </a:p>
          <a:p>
            <a:pPr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innehåll 4">
            <a:extLst>
              <a:ext uri="{FF2B5EF4-FFF2-40B4-BE49-F238E27FC236}">
                <a16:creationId xmlns:a16="http://schemas.microsoft.com/office/drawing/2014/main" id="{4D3B99A3-D8EB-4997-9428-7393DE34F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988" y="411428"/>
            <a:ext cx="8438023" cy="6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0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86323-A35F-4BBF-932B-8881C367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24A8D8-C2F1-4B54-96A6-B6B05759D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8" y="1600200"/>
            <a:ext cx="10972801" cy="4827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sick patients (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rate,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pressure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Discover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/malnutrition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Discover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hypertension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OPD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Make the OPD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efficient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burden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for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gives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talk/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the patient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5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7DDC0-BADD-4E11-B348-0E6C6063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B39B08-6BA7-4C2B-82E0-DDCCE8EE4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Nurse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member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patient.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Patients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bad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go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stright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CO.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Children &lt; 2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HoB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fever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BS for MPS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1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2EC086B7-86A4-486E-AE80-B79847B7B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52552"/>
              </p:ext>
            </p:extLst>
          </p:nvPr>
        </p:nvGraphicFramePr>
        <p:xfrm>
          <a:off x="2654301" y="101600"/>
          <a:ext cx="6565900" cy="675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5746651" imgH="6078920" progId="Word.Document.12">
                  <p:embed/>
                </p:oleObj>
              </mc:Choice>
              <mc:Fallback>
                <p:oleObj name="Document" r:id="rId3" imgW="5746651" imgH="60789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4301" y="101600"/>
                        <a:ext cx="6565900" cy="6756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22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F8D4ABB-51F2-4220-A064-261F3C220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872514"/>
              </p:ext>
            </p:extLst>
          </p:nvPr>
        </p:nvGraphicFramePr>
        <p:xfrm>
          <a:off x="3503613" y="400692"/>
          <a:ext cx="4962293" cy="630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3" imgW="5746651" imgH="7790565" progId="Word.Document.12">
                  <p:embed/>
                </p:oleObj>
              </mc:Choice>
              <mc:Fallback>
                <p:oleObj name="Document" r:id="rId3" imgW="5746651" imgH="77905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3613" y="400692"/>
                        <a:ext cx="4962293" cy="630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41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430628-0C6D-4626-BDB3-B3B9F1EB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1910993"/>
          </a:xfrm>
        </p:spPr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1. Hygien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hospital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aquired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EFBC1D-0DCC-4B46-AFF8-E290F06288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89834" y="2352781"/>
            <a:ext cx="5592565" cy="4320973"/>
          </a:xfrm>
        </p:spPr>
        <p:txBody>
          <a:bodyPr>
            <a:normAutofit/>
          </a:bodyPr>
          <a:lstStyle/>
          <a:p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Clean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floors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twice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Clean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latrines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times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Desinfect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beds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patients</a:t>
            </a:r>
          </a:p>
          <a:p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National </a:t>
            </a:r>
            <a:r>
              <a:rPr lang="sv-SE" i="1" dirty="0" err="1"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 Prevention and Control </a:t>
            </a:r>
            <a:r>
              <a:rPr lang="sv-SE" i="1" dirty="0" err="1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 for Health Care Services in Kenya, 2010)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44665F-A5D8-45FC-8968-6A16AAC38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2352782"/>
            <a:ext cx="5133653" cy="2905018"/>
          </a:xfrm>
        </p:spPr>
        <p:txBody>
          <a:bodyPr>
            <a:normAutofit fontScale="92500" lnSpcReduction="10000"/>
          </a:bodyPr>
          <a:lstStyle/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Hand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sanitation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Soap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at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refilling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Hand-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washing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possibility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near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toilets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refilling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9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98749-DB98-4D34-9130-4D09DAF7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2547991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down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rising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common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cheap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antibiotica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still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3E8EEE-006E-45C9-8A6D-CD1F9E1C9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7990"/>
            <a:ext cx="10972800" cy="4222679"/>
          </a:xfrm>
        </p:spPr>
        <p:txBody>
          <a:bodyPr>
            <a:normAutofit fontScale="92500"/>
          </a:bodyPr>
          <a:lstStyle/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CME (”common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”): Awareness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Prevent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spread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Respiratory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hygiene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Make patients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aware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antibiotics is not </a:t>
            </a:r>
            <a:r>
              <a:rPr lang="sv-SE" sz="3200">
                <a:latin typeface="Calibri" panose="020F0502020204030204" pitchFamily="34" charset="0"/>
                <a:cs typeface="Calibri" panose="020F0502020204030204" pitchFamily="34" charset="0"/>
              </a:rPr>
              <a:t>needed 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do (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patients? Video?)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(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WHO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milion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estimated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multiresistant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31806AC-8EE2-4B1E-BE53-813ADF60EA81}"/>
              </a:ext>
            </a:extLst>
          </p:cNvPr>
          <p:cNvSpPr/>
          <p:nvPr/>
        </p:nvSpPr>
        <p:spPr>
          <a:xfrm>
            <a:off x="421241" y="2547990"/>
            <a:ext cx="9154274" cy="12945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4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D212FB-5111-45B2-B2FE-91A96D5B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2003461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b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To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the meeting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patient in OPD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wards</a:t>
            </a:r>
            <a:endParaRPr lang="sv-S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166CE3-0B0D-4B83-8804-33B6CD982C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2805" y="2106202"/>
            <a:ext cx="5388864" cy="3151853"/>
          </a:xfrm>
        </p:spPr>
        <p:txBody>
          <a:bodyPr>
            <a:normAutofit fontScale="92500" lnSpcReduction="20000"/>
          </a:bodyPr>
          <a:lstStyle/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Adults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BP,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pulse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rate. Children: +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length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SD, MUAC, vaccination status,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deworming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?)on the OPD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patients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CO.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Nurses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iv-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lines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1D01E5-627E-43AB-B2A5-3A2A2A127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105947"/>
            <a:ext cx="5384800" cy="3151853"/>
          </a:xfrm>
        </p:spPr>
        <p:txBody>
          <a:bodyPr>
            <a:normAutofit/>
          </a:bodyPr>
          <a:lstStyle/>
          <a:p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Morning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meetings (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reporting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and information)</a:t>
            </a:r>
          </a:p>
          <a:p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Respect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hours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(be on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leave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Pharmacist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medicines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9B3CB459-D20D-468C-A2FF-B9546AAFD196}"/>
              </a:ext>
            </a:extLst>
          </p:cNvPr>
          <p:cNvSpPr/>
          <p:nvPr/>
        </p:nvSpPr>
        <p:spPr>
          <a:xfrm>
            <a:off x="416875" y="1797978"/>
            <a:ext cx="5151718" cy="30565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CE070A-2F1F-4587-A1F7-AC1A4D42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suggested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areas to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priorities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A18239-253F-4C5B-B7C4-3110637E8E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endParaRPr lang="sv-S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Reduse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antibiotic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in 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Teach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patients 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respiratory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hygien/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cough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hygien 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posters on OPD 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F7697A-3C0B-48F9-BC85-0F54733C2D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endParaRPr lang="sv-S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8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947B85-2D37-4438-9103-1EC90FB0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08" y="0"/>
            <a:ext cx="11352944" cy="1600200"/>
          </a:xfrm>
        </p:spPr>
        <p:txBody>
          <a:bodyPr/>
          <a:lstStyle/>
          <a:p>
            <a:pPr algn="l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antibiotics,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in common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6C0C8C9-80C1-4547-A6EE-A5EBD52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1"/>
            <a:ext cx="10972800" cy="473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down the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rising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antibiotic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Antibiotics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disturb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the normal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flora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the gut and it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restore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it = risk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diarrhea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/clostridium GE.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common (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nausea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rash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vomiting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dizziness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yeast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Allergic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reactions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cotrimoxazole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and penicillins)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on viral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money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FAB9FCB-4A6F-410B-8D86-A13E0E1CC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733" y="5053795"/>
            <a:ext cx="71247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1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9571C9-981C-41DF-BD79-28F89C5E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1"/>
            <a:ext cx="10972800" cy="4718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CME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ReAct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(reactgroup.org)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: For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Fact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pneumonia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versus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617D8B4-56AE-40BF-A394-808BB0A4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3" y="0"/>
            <a:ext cx="11253627" cy="1600200"/>
          </a:xfrm>
        </p:spPr>
        <p:txBody>
          <a:bodyPr/>
          <a:lstStyle/>
          <a:p>
            <a:pPr algn="l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antibiotics,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in common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79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5DE0ADFE-2BD2-47D9-9092-DDF804F7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Common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versus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pneumonia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175CD40F-3E5E-4FC2-B0D9-65189A7EA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23555"/>
              </p:ext>
            </p:extLst>
          </p:nvPr>
        </p:nvGraphicFramePr>
        <p:xfrm>
          <a:off x="1437267" y="1421908"/>
          <a:ext cx="9050338" cy="506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9050412" imgH="5719717" progId="Word.Document.12">
                  <p:embed/>
                </p:oleObj>
              </mc:Choice>
              <mc:Fallback>
                <p:oleObj name="Document" r:id="rId3" imgW="9050412" imgH="57197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7267" y="1421908"/>
                        <a:ext cx="9050338" cy="5061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87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text&#10;&#10;Automatiskt genererad beskrivning">
            <a:extLst>
              <a:ext uri="{FF2B5EF4-FFF2-40B4-BE49-F238E27FC236}">
                <a16:creationId xmlns:a16="http://schemas.microsoft.com/office/drawing/2014/main" id="{D28B0EEA-74BB-4776-BA82-6A2587B4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580" y="313898"/>
            <a:ext cx="8940855" cy="61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7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givningsmall – stran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925_TF03460566" id="{6DC37EC7-4967-418C-B821-AC69E02B298B}" vid="{13F44C3A-473D-434B-A54F-F1D0DE8EF72F}"/>
    </a:ext>
  </a:extLst>
</a:theme>
</file>

<file path=ppt/theme/theme2.xml><?xml version="1.0" encoding="utf-8"?>
<a:theme xmlns:a="http://schemas.openxmlformats.org/drawingml/2006/main" name="Office-t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Bilder med stranddesign</Template>
  <TotalTime>0</TotalTime>
  <Words>534</Words>
  <Application>Microsoft Office PowerPoint</Application>
  <PresentationFormat>Bredbild</PresentationFormat>
  <Paragraphs>69</Paragraphs>
  <Slides>14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Formgivningsmall – strand</vt:lpstr>
      <vt:lpstr>Document</vt:lpstr>
      <vt:lpstr>Microsoft Word-dokument</vt:lpstr>
      <vt:lpstr>Quality Improvement Kacheliba District Hospital Suggestions and priorities – final edition</vt:lpstr>
      <vt:lpstr>1. Hygien Goal: Reduce hospital aquired infections</vt:lpstr>
      <vt:lpstr>2. Antimicrobial resistance Goal: Slow down the rising antimicrobial resistance so that common and cheap antibiotica still can be used. </vt:lpstr>
      <vt:lpstr>3. Efficacy Goal: To improve the quality and the efficacy in the meeting with the patient in OPD and wards</vt:lpstr>
      <vt:lpstr>My suggested areas to priorities </vt:lpstr>
      <vt:lpstr>Antimicrobial resistance: Reduce the use of antibiotics, especially in common cold. </vt:lpstr>
      <vt:lpstr>Antimicrobial resistance: Reduce the use of antibiotics, especially in common cold. </vt:lpstr>
      <vt:lpstr>Common cold versus pneumonia</vt:lpstr>
      <vt:lpstr>PowerPoint-presentation</vt:lpstr>
      <vt:lpstr>PowerPoint-presentation</vt:lpstr>
      <vt:lpstr>Staff to check vital signs</vt:lpstr>
      <vt:lpstr>Staff to check vital signs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Lundgren Åsa I</dc:creator>
  <cp:lastModifiedBy>Lundgren Åsa I</cp:lastModifiedBy>
  <cp:revision>53</cp:revision>
  <dcterms:created xsi:type="dcterms:W3CDTF">2022-10-02T09:56:15Z</dcterms:created>
  <dcterms:modified xsi:type="dcterms:W3CDTF">2022-10-31T17:52:01Z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