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1e6eb2df3e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1e6eb2df3e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1e6eb2df3e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1e6eb2df3e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1e6eb2df3e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1e6eb2df3e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1e6eb2df3e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1e6eb2df3e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1e6eb2df3e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11e6eb2df3e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1e6eb2df3e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11e6eb2df3e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1e6eb2df3e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11e6eb2df3e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1e6eb2df3e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11e6eb2df3e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1e6eb2df3e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11e6eb2df3e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1e6eb2df3e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11e6eb2df3e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e6eb2df3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e6eb2df3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1e6eb2df3e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1e6eb2df3e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1e6eb2df3e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1e6eb2df3e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1e6eb2df3e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1e6eb2df3e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1e6eb2df3e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1e6eb2df3e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1e6eb2df3e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1e6eb2df3e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1e6eb2df3e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1e6eb2df3e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1e6eb2df3e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1e6eb2df3e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1e6eb2df3e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1e6eb2df3e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1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2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3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6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4294967295"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Some more about X-ray…</a:t>
            </a:r>
            <a:endParaRPr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Dr Malin Häggström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Rotary Doctors Sweden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15" name="Google Shape;115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7288" y="119063"/>
            <a:ext cx="6829425" cy="4905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22" name="Google Shape;122;p23"/>
          <p:cNvPicPr preferRelativeResize="0"/>
          <p:nvPr/>
        </p:nvPicPr>
        <p:blipFill rotWithShape="1">
          <a:blip r:embed="rId3">
            <a:alphaModFix/>
          </a:blip>
          <a:srcRect b="33575" l="0" r="0" t="22408"/>
          <a:stretch/>
        </p:blipFill>
        <p:spPr>
          <a:xfrm>
            <a:off x="1652586" y="1152475"/>
            <a:ext cx="4366013" cy="341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29" name="Google Shape;129;p24"/>
          <p:cNvPicPr preferRelativeResize="0"/>
          <p:nvPr/>
        </p:nvPicPr>
        <p:blipFill rotWithShape="1">
          <a:blip r:embed="rId3">
            <a:alphaModFix/>
          </a:blip>
          <a:srcRect b="13768" l="0" r="0" t="36401"/>
          <a:stretch/>
        </p:blipFill>
        <p:spPr>
          <a:xfrm>
            <a:off x="2917550" y="1152474"/>
            <a:ext cx="4892567" cy="4236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36" name="Google Shape;136;p25"/>
          <p:cNvPicPr preferRelativeResize="0"/>
          <p:nvPr/>
        </p:nvPicPr>
        <p:blipFill rotWithShape="1">
          <a:blip r:embed="rId3">
            <a:alphaModFix/>
          </a:blip>
          <a:srcRect b="23232" l="0" r="0" t="19784"/>
          <a:stretch/>
        </p:blipFill>
        <p:spPr>
          <a:xfrm>
            <a:off x="3125400" y="1017725"/>
            <a:ext cx="3372424" cy="341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43" name="Google Shape;143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5391" y="0"/>
            <a:ext cx="2893219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50" name="Google Shape;150;p27"/>
          <p:cNvPicPr preferRelativeResize="0"/>
          <p:nvPr/>
        </p:nvPicPr>
        <p:blipFill rotWithShape="1">
          <a:blip r:embed="rId3">
            <a:alphaModFix/>
          </a:blip>
          <a:srcRect b="23498" l="0" r="7859" t="15354"/>
          <a:stretch/>
        </p:blipFill>
        <p:spPr>
          <a:xfrm>
            <a:off x="3125400" y="789700"/>
            <a:ext cx="3203347" cy="3779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57" name="Google Shape;157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5391" y="0"/>
            <a:ext cx="2893219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How to interpret a chest X-ray</a:t>
            </a:r>
            <a:endParaRPr/>
          </a:p>
        </p:txBody>
      </p:sp>
      <p:sp>
        <p:nvSpPr>
          <p:cNvPr id="163" name="Google Shape;163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Preferably you should have a lightboard. Could be easily constructed with a flourescent light and frosted glass.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sv"/>
              <a:t>You should do the interpretation in a structured manner, always the same, not to miss anything. It is good to have some kind of mnemonic, like ABCDE.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Airway: Is trachea in the middle? Follow the two main bronchi. Widened           mediastinum?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v"/>
              <a:t>Bones: Fractures? Lesions?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v"/>
              <a:t>Cardiac: Heart size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v"/>
              <a:t>Diaphragm: right side should be higher. Free air beneath?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v"/>
              <a:t>Effusion: look in the costophrenic angles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v"/>
              <a:t>Fields: Check all the lungfields for infiltrat, nodules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sv"/>
              <a:t>		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Signs of TB </a:t>
            </a:r>
            <a:endParaRPr/>
          </a:p>
        </p:txBody>
      </p:sp>
      <p:sp>
        <p:nvSpPr>
          <p:cNvPr id="175" name="Google Shape;175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You could see signs of active, inactive and latent TB. In this setting we look for active TB as that is contagious.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v"/>
              <a:t>Active TB in the youth could look like almost anything why it is very important to combine findings with symptoms. For example: pnemonial infiltrate with or without hilar lymphadenopathy, miliar TB, pleural effusion, signs of pulmonary oedema.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sv"/>
              <a:t>Postprimary active TB could look like shady patchy infiltrate with a cavern or   fibroproliferativ with a reticonodular pattern.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sv"/>
              <a:t>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The X-ray picture consists of a summation of all the structures that the X-rays passes through on the way from the camera to the film.  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sv"/>
              <a:t>       </a:t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9775" y="2669163"/>
            <a:ext cx="5124450" cy="214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82" name="Google Shape;182;p32"/>
          <p:cNvPicPr preferRelativeResize="0"/>
          <p:nvPr/>
        </p:nvPicPr>
        <p:blipFill rotWithShape="1">
          <a:blip r:embed="rId3">
            <a:alphaModFix/>
          </a:blip>
          <a:srcRect b="50912" l="0" r="0" t="10181"/>
          <a:stretch/>
        </p:blipFill>
        <p:spPr>
          <a:xfrm>
            <a:off x="581900" y="340347"/>
            <a:ext cx="8520601" cy="44690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To be fully able to understand what you see on the picture and where that structure is exactly located, you always need two projections. One anterio-posterior and one lateral.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94435" y="0"/>
            <a:ext cx="4555129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sv"/>
              <a:t>You also need the two projections because structures can be hidden behind other structures for example behind the heart or the diaphragmic dome.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8" name="Google Shape;8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3000" y="966788"/>
            <a:ext cx="6858000" cy="3209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What you can see in a chest X-ray</a:t>
            </a:r>
            <a:endParaRPr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1" name="Google Shape;101;p20"/>
          <p:cNvPicPr preferRelativeResize="0"/>
          <p:nvPr/>
        </p:nvPicPr>
        <p:blipFill rotWithShape="1">
          <a:blip r:embed="rId3">
            <a:alphaModFix/>
          </a:blip>
          <a:srcRect b="28768" l="0" r="0" t="16622"/>
          <a:stretch/>
        </p:blipFill>
        <p:spPr>
          <a:xfrm>
            <a:off x="2496475" y="1152475"/>
            <a:ext cx="4595350" cy="3662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8" name="Google Shape;108;p21"/>
          <p:cNvPicPr preferRelativeResize="0"/>
          <p:nvPr/>
        </p:nvPicPr>
        <p:blipFill rotWithShape="1">
          <a:blip r:embed="rId3">
            <a:alphaModFix/>
          </a:blip>
          <a:srcRect b="20002" l="0" r="0" t="19785"/>
          <a:stretch/>
        </p:blipFill>
        <p:spPr>
          <a:xfrm>
            <a:off x="3125400" y="1017725"/>
            <a:ext cx="2893199" cy="3097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