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58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B0305-13F5-4459-B2F4-25EF4A186C7C}" v="24" dt="2025-03-12T10:21:58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 Håkansson" userId="44eaf58d-d492-4331-909b-7e16df4fbd5b" providerId="ADAL" clId="{74EB0305-13F5-4459-B2F4-25EF4A186C7C}"/>
    <pc:docChg chg="undo custSel addSld delSld modSld">
      <pc:chgData name="Karin Håkansson" userId="44eaf58d-d492-4331-909b-7e16df4fbd5b" providerId="ADAL" clId="{74EB0305-13F5-4459-B2F4-25EF4A186C7C}" dt="2025-03-12T10:22:19.924" v="529" actId="1076"/>
      <pc:docMkLst>
        <pc:docMk/>
      </pc:docMkLst>
      <pc:sldChg chg="del">
        <pc:chgData name="Karin Håkansson" userId="44eaf58d-d492-4331-909b-7e16df4fbd5b" providerId="ADAL" clId="{74EB0305-13F5-4459-B2F4-25EF4A186C7C}" dt="2025-03-10T11:51:28.122" v="520" actId="47"/>
        <pc:sldMkLst>
          <pc:docMk/>
          <pc:sldMk cId="738472238" sldId="256"/>
        </pc:sldMkLst>
      </pc:sldChg>
      <pc:sldChg chg="addSp delSp modSp mod modClrScheme chgLayout">
        <pc:chgData name="Karin Håkansson" userId="44eaf58d-d492-4331-909b-7e16df4fbd5b" providerId="ADAL" clId="{74EB0305-13F5-4459-B2F4-25EF4A186C7C}" dt="2025-03-10T11:51:42.039" v="522" actId="1076"/>
        <pc:sldMkLst>
          <pc:docMk/>
          <pc:sldMk cId="1741957602" sldId="257"/>
        </pc:sldMkLst>
        <pc:spChg chg="add del mod">
          <ac:chgData name="Karin Håkansson" userId="44eaf58d-d492-4331-909b-7e16df4fbd5b" providerId="ADAL" clId="{74EB0305-13F5-4459-B2F4-25EF4A186C7C}" dt="2025-03-03T11:46:48.638" v="95" actId="1076"/>
          <ac:spMkLst>
            <pc:docMk/>
            <pc:sldMk cId="1741957602" sldId="257"/>
            <ac:spMk id="4" creationId="{35470A48-B031-C9A6-471B-041599A46DCA}"/>
          </ac:spMkLst>
        </pc:spChg>
        <pc:spChg chg="mod ord">
          <ac:chgData name="Karin Håkansson" userId="44eaf58d-d492-4331-909b-7e16df4fbd5b" providerId="ADAL" clId="{74EB0305-13F5-4459-B2F4-25EF4A186C7C}" dt="2025-03-03T11:45:18.795" v="80" actId="21"/>
          <ac:spMkLst>
            <pc:docMk/>
            <pc:sldMk cId="1741957602" sldId="257"/>
            <ac:spMk id="5" creationId="{D1332A6A-ABBC-B209-C7BF-B10D82BB26C1}"/>
          </ac:spMkLst>
        </pc:spChg>
        <pc:spChg chg="add mod">
          <ac:chgData name="Karin Håkansson" userId="44eaf58d-d492-4331-909b-7e16df4fbd5b" providerId="ADAL" clId="{74EB0305-13F5-4459-B2F4-25EF4A186C7C}" dt="2025-03-10T10:03:45.610" v="519" actId="20577"/>
          <ac:spMkLst>
            <pc:docMk/>
            <pc:sldMk cId="1741957602" sldId="257"/>
            <ac:spMk id="13" creationId="{54538772-570F-F46B-4141-1BFCF20E577D}"/>
          </ac:spMkLst>
        </pc:spChg>
        <pc:spChg chg="add mod">
          <ac:chgData name="Karin Håkansson" userId="44eaf58d-d492-4331-909b-7e16df4fbd5b" providerId="ADAL" clId="{74EB0305-13F5-4459-B2F4-25EF4A186C7C}" dt="2025-03-03T12:40:58.313" v="513" actId="1076"/>
          <ac:spMkLst>
            <pc:docMk/>
            <pc:sldMk cId="1741957602" sldId="257"/>
            <ac:spMk id="20" creationId="{2A4EA1B2-FB64-18C5-FEEC-66EA978BDA13}"/>
          </ac:spMkLst>
        </pc:spChg>
        <pc:picChg chg="add mod">
          <ac:chgData name="Karin Håkansson" userId="44eaf58d-d492-4331-909b-7e16df4fbd5b" providerId="ADAL" clId="{74EB0305-13F5-4459-B2F4-25EF4A186C7C}" dt="2025-03-10T11:51:42.039" v="522" actId="1076"/>
          <ac:picMkLst>
            <pc:docMk/>
            <pc:sldMk cId="1741957602" sldId="257"/>
            <ac:picMk id="14" creationId="{DD7CEE0D-0013-876A-DB3D-CE960425794C}"/>
          </ac:picMkLst>
        </pc:picChg>
        <pc:picChg chg="add mod modCrop">
          <ac:chgData name="Karin Håkansson" userId="44eaf58d-d492-4331-909b-7e16df4fbd5b" providerId="ADAL" clId="{74EB0305-13F5-4459-B2F4-25EF4A186C7C}" dt="2025-03-03T11:57:05.625" v="400" actId="14100"/>
          <ac:picMkLst>
            <pc:docMk/>
            <pc:sldMk cId="1741957602" sldId="257"/>
            <ac:picMk id="15" creationId="{4EFF9F98-3101-0D9F-C306-C8E033017D1D}"/>
          </ac:picMkLst>
        </pc:picChg>
        <pc:picChg chg="add mod">
          <ac:chgData name="Karin Håkansson" userId="44eaf58d-d492-4331-909b-7e16df4fbd5b" providerId="ADAL" clId="{74EB0305-13F5-4459-B2F4-25EF4A186C7C}" dt="2025-03-03T12:41:02.721" v="514" actId="1076"/>
          <ac:picMkLst>
            <pc:docMk/>
            <pc:sldMk cId="1741957602" sldId="257"/>
            <ac:picMk id="17" creationId="{7E948867-2E3F-3E68-956E-A02CF8BEC796}"/>
          </ac:picMkLst>
        </pc:picChg>
      </pc:sldChg>
      <pc:sldChg chg="addSp delSp modSp new del mod">
        <pc:chgData name="Karin Håkansson" userId="44eaf58d-d492-4331-909b-7e16df4fbd5b" providerId="ADAL" clId="{74EB0305-13F5-4459-B2F4-25EF4A186C7C}" dt="2025-03-10T11:51:37.332" v="521" actId="47"/>
        <pc:sldMkLst>
          <pc:docMk/>
          <pc:sldMk cId="3853922487" sldId="258"/>
        </pc:sldMkLst>
      </pc:sldChg>
      <pc:sldChg chg="addSp delSp modSp new mod modClrScheme chgLayout">
        <pc:chgData name="Karin Håkansson" userId="44eaf58d-d492-4331-909b-7e16df4fbd5b" providerId="ADAL" clId="{74EB0305-13F5-4459-B2F4-25EF4A186C7C}" dt="2025-03-12T10:22:19.924" v="529" actId="1076"/>
        <pc:sldMkLst>
          <pc:docMk/>
          <pc:sldMk cId="3909758066" sldId="258"/>
        </pc:sldMkLst>
        <pc:spChg chg="del">
          <ac:chgData name="Karin Håkansson" userId="44eaf58d-d492-4331-909b-7e16df4fbd5b" providerId="ADAL" clId="{74EB0305-13F5-4459-B2F4-25EF4A186C7C}" dt="2025-03-12T10:22:07.931" v="525" actId="700"/>
          <ac:spMkLst>
            <pc:docMk/>
            <pc:sldMk cId="3909758066" sldId="258"/>
            <ac:spMk id="2" creationId="{CB6D4187-9644-AA7E-64A7-D9A8D9BF2CB2}"/>
          </ac:spMkLst>
        </pc:spChg>
        <pc:spChg chg="del">
          <ac:chgData name="Karin Håkansson" userId="44eaf58d-d492-4331-909b-7e16df4fbd5b" providerId="ADAL" clId="{74EB0305-13F5-4459-B2F4-25EF4A186C7C}" dt="2025-03-12T10:22:07.931" v="525" actId="700"/>
          <ac:spMkLst>
            <pc:docMk/>
            <pc:sldMk cId="3909758066" sldId="258"/>
            <ac:spMk id="3" creationId="{CEFC2B6F-7E03-90CD-8E8E-CE9C89769DE1}"/>
          </ac:spMkLst>
        </pc:spChg>
        <pc:spChg chg="del">
          <ac:chgData name="Karin Håkansson" userId="44eaf58d-d492-4331-909b-7e16df4fbd5b" providerId="ADAL" clId="{74EB0305-13F5-4459-B2F4-25EF4A186C7C}" dt="2025-03-12T10:22:07.931" v="525" actId="700"/>
          <ac:spMkLst>
            <pc:docMk/>
            <pc:sldMk cId="3909758066" sldId="258"/>
            <ac:spMk id="4" creationId="{93879038-795E-B581-14ED-B8FD092C47E5}"/>
          </ac:spMkLst>
        </pc:spChg>
        <pc:picChg chg="add mod">
          <ac:chgData name="Karin Håkansson" userId="44eaf58d-d492-4331-909b-7e16df4fbd5b" providerId="ADAL" clId="{74EB0305-13F5-4459-B2F4-25EF4A186C7C}" dt="2025-03-12T10:22:19.924" v="529" actId="1076"/>
          <ac:picMkLst>
            <pc:docMk/>
            <pc:sldMk cId="3909758066" sldId="258"/>
            <ac:picMk id="5" creationId="{2AA66F07-7FFE-C41D-E1FD-692A5FD9F2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8B5BAB-5851-0694-0FDB-00B8689C8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6157D70-C1B3-3327-865A-C0E358E12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17860C-9A51-7C97-79E4-14BFA229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D7444D-8012-0523-1F71-E9660D28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2CF5B0-DC40-198E-D305-4B5EAF07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12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4A03B9-93FD-C884-FAA1-D8E03645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B8539A3-5F15-6054-BB19-475168FD7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2474FE-D8B4-DFB4-C999-1A488493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408F8F-FBF1-1F0A-3BBE-A7F450A1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A6AF17-BF9D-2124-5123-25299E62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33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E8D7487-1E1C-622F-9396-FBF48527F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F224082-CD54-7E37-9F84-E57065CD2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FF54B7-FD28-61CD-061D-3CAF36A8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10E02-3CCC-5F18-4290-264673B6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9A8B21-8047-B047-EA45-3F1515AD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81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D664C8-BF4A-98FE-567F-CEE141209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BB47D4-079F-A04D-7B04-B74C0077F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0F522C-9C53-BFB2-9B6D-18D46D41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3F6263-D4E1-8BCA-A116-C3BD9CC0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52B42F-76ED-1144-0A86-EBBC7C08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012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2E5D77-8D75-546D-734B-4FE2A13C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B6B86D-B2C8-C7D5-73AB-B89B6E20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118E39-8580-7B14-6DDD-416E8B91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66D8D6-2642-FC07-E6A9-364F5ECC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A7B439-C3FA-32DF-D675-9898E0BA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02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2BF3A6-4BE2-97D5-B8DF-FCB5ABF1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D059CA-5646-A7B7-4040-1C36479C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5998FF-D0A1-1992-A2C6-0349DA6D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5611B9-AB8F-652E-1132-013217AB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3E28E4-9FF6-3178-F8B3-EA967EBC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97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F6780E-647D-53D6-1FBC-1C03456F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73C6E1-F2A2-6947-55D3-54E3B86D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3F1E4E-043A-1F82-E691-3759E44A7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C094D2-4399-1848-B336-C482DF36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B24674-8FDD-8863-D43C-B35DCB9A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687B58-AE14-F1D2-EE26-D5DA66B0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33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9EBCD6-20AA-D1D3-38C4-26AF8760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3BEF10-BA81-00E6-CAE3-B721D8AE2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4FAE5A-E8F8-080A-FCA1-E2A8803CB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C3C4F0-07DB-F1DC-4211-C6EAF215D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D977F7A-74ED-3B3A-50DF-157FA4315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EC34C8F-3828-33ED-4ACF-229CD11B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198EF83-FA82-B498-2002-89F7CF60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E17213A-5EA0-FB51-7A29-8EB40E2C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763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C32BF8-641A-9803-5F5C-FEFE1056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090F8FC-A8DF-3FDF-B34B-5696E69C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3DBDE5-4915-30F8-C126-164F007B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295FE4-23C8-344C-89DC-82724498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23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AE0CF3-7FFD-9B6B-7143-C23E5683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05F4F87-83C0-7666-76D8-47098BE2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2F55ADB-1B1D-B219-6134-33B26F19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053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20BDF1-7439-18B8-2BFF-570779CC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24AD36-521F-4AE9-258F-8F03AD6F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96A68C-3B86-AD44-9F1F-D44A7856F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83314C-D775-5ECC-79F5-13236E09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729D556-CA1B-3DCA-DCDE-3F4CB4A9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9D46D15-265A-3FB9-29E1-3E0FD5EC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3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22FC4D-93CB-09D6-B5B3-DC57DABB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317A18-4BC6-68F9-B15D-79EF76D32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CEE16B-8A03-FF48-EE6E-A06DBC3D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2DE619-5590-7C95-BF10-E891FCEE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2E0469-E9DF-821D-588E-B5F770E6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72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DF97C2-1656-5C04-D2D1-C4F3A105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37BD7C-7BA4-A832-5E99-A75C5CE0E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4B163B-1C42-C46E-F585-DA860207F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1D491B-A306-EBEA-03A2-0F0656F3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1539F9C-DC60-0C50-7DA5-2BD4F76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800BB3-0063-1B4B-45F2-E3E10242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036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F567B-4034-D8AA-570F-1C72B6CC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28D2965-94B2-2079-D7B7-B3DC492CA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E07B79-3890-57B6-E530-0A504454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54634A-E598-2AA3-B707-E72D64C6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672808-5290-EFFA-FFB0-28703115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462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09F3BFA-0F7F-F5F7-DF06-B6009AA33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5C5BD6D-694E-C99C-5698-7F447F9FA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31A3C1-4236-B5F2-E7A3-FD31C8D5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640613-58EB-13B5-07AF-DF6ABA6E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37C105-C2B7-D11F-A3F1-D1404358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20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A2F7B8-0378-4988-8BE5-D3269925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1567B5-E249-58AA-D15D-54C5EE82D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73A542-91EF-876F-3215-459CEB9F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D7CE3F-623D-B59A-3A27-59D6C7AD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C03778-9A47-2099-C42B-A434D748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00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BF6D9C-89A8-FACC-12B5-888EB9F8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14F08A-01B3-DE2C-5533-75C6EE471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F2F3470-9C44-6637-234F-717EF67AF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470EA3-93E1-F927-083E-4000BADA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7E22A4-D6BE-59D6-6E25-6217983F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0FFFF25-CB58-F657-119E-89729847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74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ADEF8F-37C1-1110-BCB3-01A38D5F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77A248-4A7A-2B1B-4DE2-319F7B1E5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A71AD8-695F-0D97-9C6D-E461E7A59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7189E84-3A85-2733-A1E4-31B86CA3C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30FCA37-3C89-D3D2-8CDB-0ACD33B2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45BDBB-4450-6264-8E7B-64179DED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0BA3318-30F7-C5D8-C8BE-AA643633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08FFB0D-9BFE-2C6C-1F99-A7C902EA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65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1F521B-6B0C-211E-08C8-835C1FEF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4971ED1-6C55-3F82-E211-3A2F19FC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C37472-3A9F-AA7F-00CF-B353A3AC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551FA9-AA28-4DC3-FF2B-F9E497E0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88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917EB7-AFE2-2DC0-40F9-D73295CA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2D33D2A-FF29-EE20-46FB-878EDE34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F57EFF-FA68-60CF-1534-8B104D1A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50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5827BE-2ADB-333A-32E0-1DDDAEF7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546166-1AB4-E8EC-E2A4-125AD30A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8E7322-63D9-A3D6-C83B-510A7B2B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E16C16-B04F-6BBF-E84F-7AB24EAF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7852E2-CB42-D651-E900-9AB86077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2186CF-3AA3-E9EB-D2EC-56621955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29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1B9729-E55A-13BD-BEE7-D16BBF0F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75D3B3F-9A0D-1CA2-59BE-96FD7238A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BAC82D-61D1-7B33-A0BA-6C5954C6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49F10F-E05B-7214-538A-C192E88D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F55CC5-2361-9A1C-0E4C-859C02F1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A4BB85-C09E-3147-F703-F9ADC420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106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F30368C-52CC-3169-C461-244D53E2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0F567D-F4AC-24DB-7B26-D049D5326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0A1174-4041-84ED-B77D-61291D106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1F9A3C-9D87-47AE-B17A-FAEA090F296C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8DECC7-12C3-0B02-9076-08DD4D6BF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92A70E-53A6-84C9-E0A5-D8E627D18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F9281-997F-448C-8B7E-398100B333F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CCDA2DF-FE74-ADD4-20BA-B21AC9B262DF}"/>
              </a:ext>
            </a:extLst>
          </p:cNvPr>
          <p:cNvSpPr/>
          <p:nvPr userDrawn="1"/>
        </p:nvSpPr>
        <p:spPr>
          <a:xfrm>
            <a:off x="8917858" y="187017"/>
            <a:ext cx="3008671" cy="59956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33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2DE8013-8DC4-D37A-A814-A157E882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547E09-C428-F43E-B8CB-C2D825CF9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F5EC5D-26C5-10F7-ED04-93CBC6419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EC366-46C3-4485-8489-000F32D735AD}" type="datetimeFigureOut">
              <a:rPr lang="sv-SE" smtClean="0"/>
              <a:t>2025-03-12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8EC9C-734B-A596-6B0B-25F07A7B9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EA7623-59E8-39DF-27A9-433706118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535AE3-7405-45CD-BE8E-8DEC709200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32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5470A48-B031-C9A6-471B-041599A46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25" y="791345"/>
            <a:ext cx="10515600" cy="664028"/>
          </a:xfrm>
        </p:spPr>
        <p:txBody>
          <a:bodyPr>
            <a:normAutofit fontScale="90000"/>
          </a:bodyPr>
          <a:lstStyle/>
          <a:p>
            <a:r>
              <a:rPr lang="sv-SE" dirty="0"/>
              <a:t>Tack för stödet till julgröten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1332A6A-ABBC-B209-C7BF-B10D82BB26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54538772-570F-F46B-4141-1BFCF20E5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9833" y="1596617"/>
            <a:ext cx="5181600" cy="4351338"/>
          </a:xfrm>
        </p:spPr>
        <p:txBody>
          <a:bodyPr/>
          <a:lstStyle/>
          <a:p>
            <a:r>
              <a:rPr lang="sv-SE" dirty="0"/>
              <a:t>Gåvor till julgröt – 133 000 kr</a:t>
            </a:r>
          </a:p>
          <a:p>
            <a:r>
              <a:rPr lang="sv-SE" dirty="0"/>
              <a:t>Motsvarar gröt i två månader till 665 barn. </a:t>
            </a:r>
          </a:p>
          <a:p>
            <a:r>
              <a:rPr lang="sv-SE" dirty="0"/>
              <a:t>För år 23/24 stödde vi 700 barn med extra näring: gröt att ta med hem och laga till eller jordnötsmassa att äta direkt på kliniken.  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D7CEE0D-0013-876A-DB3D-CE960425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234" y="1726060"/>
            <a:ext cx="3053868" cy="455046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EFF9F98-3101-0D9F-C306-C8E033017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162" t="1907" r="8211" b="10998"/>
          <a:stretch/>
        </p:blipFill>
        <p:spPr>
          <a:xfrm>
            <a:off x="350874" y="1449613"/>
            <a:ext cx="3254718" cy="5203767"/>
          </a:xfrm>
          <a:prstGeom prst="rect">
            <a:avLst/>
          </a:prstGeom>
        </p:spPr>
      </p:pic>
      <p:pic>
        <p:nvPicPr>
          <p:cNvPr id="17" name="Bildobjekt 16" descr="En bild som visar text, mat, etikett&#10;&#10;AI-genererat innehåll kan vara felaktigt.">
            <a:extLst>
              <a:ext uri="{FF2B5EF4-FFF2-40B4-BE49-F238E27FC236}">
                <a16:creationId xmlns:a16="http://schemas.microsoft.com/office/drawing/2014/main" id="{7E948867-2E3F-3E68-956E-A02CF8BEC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978">
            <a:off x="10000700" y="4720091"/>
            <a:ext cx="1365352" cy="2427292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2A4EA1B2-FB64-18C5-FEEC-66EA978BDA13}"/>
              </a:ext>
            </a:extLst>
          </p:cNvPr>
          <p:cNvSpPr txBox="1"/>
          <p:nvPr/>
        </p:nvSpPr>
        <p:spPr>
          <a:xfrm>
            <a:off x="7387856" y="5673409"/>
            <a:ext cx="24454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Majs- och hirsgröt med sojaprotein, vitaminer och mineraler</a:t>
            </a:r>
          </a:p>
        </p:txBody>
      </p:sp>
    </p:spTree>
    <p:extLst>
      <p:ext uri="{BB962C8B-B14F-4D97-AF65-F5344CB8AC3E}">
        <p14:creationId xmlns:p14="http://schemas.microsoft.com/office/powerpoint/2010/main" val="174195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AA66F07-7FFE-C41D-E1FD-692A5FD9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7" y="949098"/>
            <a:ext cx="10145486" cy="57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5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6" ma:contentTypeDescription="Skapa ett nytt dokument." ma:contentTypeScope="" ma:versionID="09c253d1d22832c444aa69d102300d47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988e11a238c273e1b1036d2fe01e35ef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f29fcc-0797-403f-ba7b-ecbb290fae6d" xsi:nil="true"/>
    <lcf76f155ced4ddcb4097134ff3c332f xmlns="67b4b99d-f155-4e2f-8838-6f0f7631df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5625F0-D0CC-4602-827A-5A3D64D3D1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FB38B8-9CB7-45D7-9A88-33C03522D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4b99d-f155-4e2f-8838-6f0f7631dfc1"/>
    <ds:schemaRef ds:uri="b7f29fcc-0797-403f-ba7b-ecbb290fa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FFB4BC-D111-4E68-B212-7EC41A181F49}">
  <ds:schemaRefs>
    <ds:schemaRef ds:uri="http://schemas.microsoft.com/office/2006/metadata/properties"/>
    <ds:schemaRef ds:uri="http://schemas.microsoft.com/office/infopath/2007/PartnerControls"/>
    <ds:schemaRef ds:uri="b7f29fcc-0797-403f-ba7b-ecbb290fae6d"/>
    <ds:schemaRef ds:uri="67b4b99d-f155-4e2f-8838-6f0f7631df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58</Words>
  <Application>Microsoft Office PowerPoint</Application>
  <PresentationFormat>Bredbild</PresentationFormat>
  <Paragraphs>5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Office-tema</vt:lpstr>
      <vt:lpstr>Anpassad formgivning</vt:lpstr>
      <vt:lpstr>Tack för stödet till julgröten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 Håkansson</dc:creator>
  <cp:lastModifiedBy>Karin Håkansson</cp:lastModifiedBy>
  <cp:revision>3</cp:revision>
  <dcterms:created xsi:type="dcterms:W3CDTF">2025-02-18T09:07:47Z</dcterms:created>
  <dcterms:modified xsi:type="dcterms:W3CDTF">2025-03-12T10:22:24Z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0x0101002B99C7817DEDC44B8CD7A8C5D94A2ED7</vt:lpwstr>
  </property>
</Properties>
</file>