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FC8B6-95B4-4C70-B603-1138F69D80FA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761B2-DB5F-4CE2-BF2D-78DD1F2C55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29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a0c37db4af1230c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a0c37db4af1230c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b9d904f2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fb9d904f2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171EB-D325-8A08-5F2D-E26CF88EE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5D7CA-3591-43BB-978A-491DEF2F2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1BF32-A617-1F29-E409-B406E56D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D57BD-804E-B2F5-0D0D-A60B5031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4EF2D-6A25-7B0F-D418-12A2D675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305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7B75-0ACB-7D4C-65F0-BCE8C4789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CD570-5688-634B-297B-4BBDCBDD4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1B287-A376-0964-AC05-57E8B774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9A7B1-857E-D031-8018-D92BCA46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1C9D3-267A-87A3-7A1B-1CF5A394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634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9F7E46-90A0-8FF9-26D9-E12EEAE09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76335-7BC1-55EE-064C-542DD2E77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A4227-0B5B-A39C-38C9-945696D7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7B1B-A6D1-FEFB-30C0-4CE655CD6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BE652-7988-E36F-31C9-8B5ACFD4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3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735-EB20-D467-4773-C75D2A53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F4BCF-1B36-AD39-8CF4-EA5153E3B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81E4D-437B-9114-195A-025F77B4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3DCE0-7BFD-F574-456E-5F8142B0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DF0BC-737B-88CA-1E9A-35942EA62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61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04AD4-7FF7-11AE-3137-55282705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834B7-C15C-3BE5-6F33-90DD26922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0C0C6-1C5A-DCFA-BEC5-0737BABD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7202C-0903-6F73-7D5E-5E292522B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DA393-1C15-C844-653C-739F4DD7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09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7CB4-290B-DD9B-1886-E90B2B73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3A432-68BA-1F8B-AC4F-C31A505E0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E0C41-2E0E-CBAC-D113-2439A8E93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5BE17-B6A0-3378-F948-6195B733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D7D6A-1878-33DE-504E-C0D183BB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8F88C-E501-904B-6CFE-FA272E80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70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6951-5426-5F94-EC7E-F8935395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559D8-7A24-F967-776D-101307500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423D8-EF50-F810-0BE5-097FBAE43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5D7F8B-7613-F3E5-817D-428659F59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349DD4-5048-6F40-DD53-EB0B13DFB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35B6D0-80EC-9802-6E87-0BE98DEE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2D76CA-7168-21E4-E0E2-17DB8399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B078E2-D3B6-0433-9D52-1810BA4C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0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E1AD-0CA3-F5F6-07A4-70586B745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B86EC-AED3-942A-A7FE-10D0D9241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60997-1B64-20DE-C6D0-120FCAAF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D341D-1595-C443-7AC0-6B73CBED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47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795C7-C83A-F690-084D-D739A72E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61D2BE-3F0A-A567-A6A8-BB4DDEC0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E0245-0E47-472B-330A-8DF84305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522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9DCB-47C2-B2AC-F53F-95E33677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D71D4-2E1D-1814-F716-CC76A31F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7F7B9-8E15-FB02-C09B-8A797ED70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5FCDD-3A58-6D4B-3AF8-1BB627497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F54FE-2E6E-2C57-EABF-9BDF237A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F1267-7B5D-815C-99A7-67686B67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05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54B8-962A-5A3D-814C-89ADB04F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35B6D-C6E3-B817-A0F9-EBAD65C79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C3BDB-0227-64C4-0B00-310D65EC2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5F7FE-D386-7D47-61CA-09A27180C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5F08F-044E-F76C-A92C-4A7D8B8E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06220-7A78-BCA4-7C08-410D9CD5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02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BBD75-A47E-FD0E-B1C9-8418A507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261C5-0823-7B21-874C-4AFF5CADA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DF9F6-6600-2B93-1F8B-8260771E5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04C5-82AB-4264-9CED-40E04C98B838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53755-9F4E-C205-39BE-AAF82BF30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CA190-1F8D-E9DB-32C7-052041103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B6540-D6A4-4BC8-9820-0FEA851F2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86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02896-FC81-C9AB-45E6-DB35411B98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TRIAGE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9CDAC5-0666-5C98-112F-6126B91A98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 Suggestion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simplified</a:t>
            </a:r>
            <a:r>
              <a:rPr lang="sv-SE" dirty="0"/>
              <a:t> version for </a:t>
            </a:r>
            <a:r>
              <a:rPr lang="sv-SE" dirty="0" err="1"/>
              <a:t>Kachileba</a:t>
            </a:r>
            <a:r>
              <a:rPr lang="sv-SE"/>
              <a:t> hospital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595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/>
        </p:nvSpPr>
        <p:spPr>
          <a:xfrm>
            <a:off x="823967" y="910667"/>
            <a:ext cx="10705200" cy="6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sv" sz="2933"/>
              <a:t>Our suggestion how to implement this in Kacheliba</a:t>
            </a:r>
            <a:endParaRPr sz="2933"/>
          </a:p>
        </p:txBody>
      </p:sp>
      <p:sp>
        <p:nvSpPr>
          <p:cNvPr id="116" name="Google Shape;116;p23"/>
          <p:cNvSpPr txBox="1"/>
          <p:nvPr/>
        </p:nvSpPr>
        <p:spPr>
          <a:xfrm>
            <a:off x="1028400" y="1839967"/>
            <a:ext cx="8920800" cy="4760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74121">
              <a:buSzPts val="2000"/>
              <a:buChar char="❏"/>
            </a:pPr>
            <a:r>
              <a:rPr lang="sv" sz="2667"/>
              <a:t>Why? Because the first hour(s) are vital for sick patients</a:t>
            </a:r>
            <a:endParaRPr sz="2667"/>
          </a:p>
          <a:p>
            <a:pPr marL="609585" indent="-474121">
              <a:buSzPts val="2000"/>
              <a:buChar char="❏"/>
            </a:pPr>
            <a:r>
              <a:rPr lang="sv" sz="2667"/>
              <a:t>Keep it simple!</a:t>
            </a:r>
            <a:endParaRPr sz="2667"/>
          </a:p>
          <a:p>
            <a:pPr marL="609585" indent="-474121">
              <a:buSzPts val="2000"/>
              <a:buChar char="❏"/>
            </a:pPr>
            <a:r>
              <a:rPr lang="sv" sz="2667"/>
              <a:t>2 groups: sick and urgent (= red) and not so sick (other)</a:t>
            </a:r>
            <a:endParaRPr sz="2667"/>
          </a:p>
          <a:p>
            <a:pPr marL="609585" indent="-474121">
              <a:buSzPts val="2000"/>
              <a:buChar char="❏"/>
            </a:pPr>
            <a:r>
              <a:rPr lang="sv" sz="2667"/>
              <a:t>Triage to find the </a:t>
            </a:r>
            <a:r>
              <a:rPr lang="sv" sz="2667">
                <a:solidFill>
                  <a:srgbClr val="980000"/>
                </a:solidFill>
              </a:rPr>
              <a:t>red= sick</a:t>
            </a:r>
            <a:endParaRPr sz="2667">
              <a:solidFill>
                <a:srgbClr val="980000"/>
              </a:solidFill>
            </a:endParaRPr>
          </a:p>
          <a:p>
            <a:pPr marL="1219170" lvl="1" indent="-474121">
              <a:buSzPts val="2000"/>
              <a:buChar char="❏"/>
            </a:pPr>
            <a:r>
              <a:rPr lang="sv" sz="2667"/>
              <a:t>Go around the waiting area and look!  Maybe a few times per day.</a:t>
            </a:r>
            <a:endParaRPr sz="2667"/>
          </a:p>
          <a:p>
            <a:pPr marL="1219170" lvl="1" indent="-474121">
              <a:buSzPts val="2000"/>
              <a:buChar char="❏"/>
            </a:pPr>
            <a:r>
              <a:rPr lang="sv" sz="2667"/>
              <a:t>Take temperature on all patients. If over 38.5= </a:t>
            </a:r>
            <a:r>
              <a:rPr lang="sv" sz="2667">
                <a:solidFill>
                  <a:srgbClr val="980000"/>
                </a:solidFill>
              </a:rPr>
              <a:t>Sick! = Red</a:t>
            </a:r>
            <a:endParaRPr sz="2667">
              <a:solidFill>
                <a:srgbClr val="980000"/>
              </a:solidFill>
            </a:endParaRPr>
          </a:p>
          <a:p>
            <a:pPr marL="1219170" lvl="1" indent="-474121">
              <a:buSzPts val="2000"/>
              <a:buChar char="❏"/>
            </a:pPr>
            <a:r>
              <a:rPr lang="sv" sz="2667"/>
              <a:t>If unconscious or very lethargic or unresponsive=</a:t>
            </a:r>
            <a:r>
              <a:rPr lang="sv" sz="2667">
                <a:solidFill>
                  <a:srgbClr val="980000"/>
                </a:solidFill>
              </a:rPr>
              <a:t> sick! = Red</a:t>
            </a:r>
            <a:endParaRPr sz="2667">
              <a:solidFill>
                <a:srgbClr val="980000"/>
              </a:solidFill>
            </a:endParaRPr>
          </a:p>
          <a:p>
            <a:pPr marL="1219170"/>
            <a:endParaRPr sz="2667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/>
        </p:nvSpPr>
        <p:spPr>
          <a:xfrm>
            <a:off x="545167" y="427467"/>
            <a:ext cx="10928400" cy="6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sv" sz="2933"/>
              <a:t>Our suggestion how to implement this in Kacheliba</a:t>
            </a:r>
            <a:endParaRPr sz="2933"/>
          </a:p>
        </p:txBody>
      </p:sp>
      <p:sp>
        <p:nvSpPr>
          <p:cNvPr id="122" name="Google Shape;122;p24"/>
          <p:cNvSpPr txBox="1"/>
          <p:nvPr/>
        </p:nvSpPr>
        <p:spPr>
          <a:xfrm>
            <a:off x="805367" y="1505401"/>
            <a:ext cx="10147600" cy="2298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74121">
              <a:buSzPts val="2000"/>
              <a:buChar char="❏"/>
            </a:pPr>
            <a:r>
              <a:rPr lang="sv" sz="2667"/>
              <a:t>Give all “red”= sick! patients a red paper.</a:t>
            </a:r>
            <a:endParaRPr sz="2667"/>
          </a:p>
          <a:p>
            <a:pPr marL="609585" indent="-474121">
              <a:buSzPts val="2000"/>
              <a:buChar char="❏"/>
            </a:pPr>
            <a:r>
              <a:rPr lang="sv" sz="2667"/>
              <a:t>Put all red patients on one bench or on one side and mark this area “red”</a:t>
            </a:r>
            <a:endParaRPr sz="2667"/>
          </a:p>
          <a:p>
            <a:pPr marL="609585" indent="-474121">
              <a:buSzPts val="2000"/>
              <a:buChar char="❏"/>
            </a:pPr>
            <a:r>
              <a:rPr lang="sv" sz="2667"/>
              <a:t>The medical staff gives priority to the red patients.</a:t>
            </a:r>
            <a:endParaRPr sz="2667"/>
          </a:p>
          <a:p>
            <a:pPr marL="609585" indent="-474121">
              <a:buSzPts val="2000"/>
              <a:buChar char="❏"/>
            </a:pPr>
            <a:r>
              <a:rPr lang="sv" sz="2667"/>
              <a:t>The “red” patients go to the lab first</a:t>
            </a:r>
            <a:endParaRPr sz="2667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4" ma:contentTypeDescription="Skapa ett nytt dokument." ma:contentTypeScope="" ma:versionID="4a669bc984e4adab8c24d20fcd3732cc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d5d7e55c45ca1805d799353345761d68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6F447A-1359-4EA4-9C75-21DE763CBEA8}"/>
</file>

<file path=customXml/itemProps2.xml><?xml version="1.0" encoding="utf-8"?>
<ds:datastoreItem xmlns:ds="http://schemas.openxmlformats.org/officeDocument/2006/customXml" ds:itemID="{8BD1BD34-C55F-4273-AB90-BC4C1D72C22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TRIAGE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TRIAGE</dc:title>
  <dc:creator>Sarah Jarnald</dc:creator>
  <cp:lastModifiedBy>Sarah Jarnald</cp:lastModifiedBy>
  <cp:revision>2</cp:revision>
  <dcterms:created xsi:type="dcterms:W3CDTF">2023-03-02T12:56:08Z</dcterms:created>
  <dcterms:modified xsi:type="dcterms:W3CDTF">2023-03-02T12:58:25Z</dcterms:modified>
</cp:coreProperties>
</file>