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6" r:id="rId3"/>
    <p:sldId id="267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5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FC8B6-95B4-4C70-B603-1138F69D80FA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9761B2-DB5F-4CE2-BF2D-78DD1F2C55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0290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7a0c37db4af1230c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7a0c37db4af1230c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fb9d904f27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1fb9d904f27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171EB-D325-8A08-5F2D-E26CF88EEF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35D7CA-3591-43BB-978A-491DEF2F29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B1BF32-A617-1F29-E409-B406E56D3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904C5-82AB-4264-9CED-40E04C98B838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BD57BD-804E-B2F5-0D0D-A60B50310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4EF2D-6A25-7B0F-D418-12A2D6756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B6540-D6A4-4BC8-9820-0FEA851F20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3056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97B75-0ACB-7D4C-65F0-BCE8C4789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6CD570-5688-634B-297B-4BBDCBDD47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91B287-A376-0964-AC05-57E8B774A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904C5-82AB-4264-9CED-40E04C98B838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29A7B1-857E-D031-8018-D92BCA46F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1C9D3-267A-87A3-7A1B-1CF5A394D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B6540-D6A4-4BC8-9820-0FEA851F20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6343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9F7E46-90A0-8FF9-26D9-E12EEAE092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E76335-7BC1-55EE-064C-542DD2E77D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BA4227-0B5B-A39C-38C9-945696D77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904C5-82AB-4264-9CED-40E04C98B838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D07B1B-A6D1-FEFB-30C0-4CE655CD6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9BE652-7988-E36F-31C9-8B5ACFD47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B6540-D6A4-4BC8-9820-0FEA851F20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537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21735-EB20-D467-4773-C75D2A534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F4BCF-1B36-AD39-8CF4-EA5153E3B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81E4D-437B-9114-195A-025F77B44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904C5-82AB-4264-9CED-40E04C98B838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43DCE0-7BFD-F574-456E-5F8142B00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5DF0BC-737B-88CA-1E9A-35942EA62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B6540-D6A4-4BC8-9820-0FEA851F20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0612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04AD4-7FF7-11AE-3137-55282705E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7834B7-C15C-3BE5-6F33-90DD269222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90C0C6-1C5A-DCFA-BEC5-0737BABD8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904C5-82AB-4264-9CED-40E04C98B838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37202C-0903-6F73-7D5E-5E292522B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ADA393-1C15-C844-653C-739F4DD75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B6540-D6A4-4BC8-9820-0FEA851F20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13097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97CB4-290B-DD9B-1886-E90B2B737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3A432-68BA-1F8B-AC4F-C31A505E09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CE0C41-2E0E-CBAC-D113-2439A8E93E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D5BE17-B6A0-3378-F948-6195B733D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904C5-82AB-4264-9CED-40E04C98B838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1D7D6A-1878-33DE-504E-C0D183BBC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88F88C-E501-904B-6CFE-FA272E80A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B6540-D6A4-4BC8-9820-0FEA851F20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1700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76951-5426-5F94-EC7E-F89353956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F559D8-7A24-F967-776D-101307500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E423D8-EF50-F810-0BE5-097FBAE43E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5D7F8B-7613-F3E5-817D-428659F59E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349DD4-5048-6F40-DD53-EB0B13DFBA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35B6D0-80EC-9802-6E87-0BE98DEE0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904C5-82AB-4264-9CED-40E04C98B838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2D76CA-7168-21E4-E0E2-17DB83990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B078E2-D3B6-0433-9D52-1810BA4CB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B6540-D6A4-4BC8-9820-0FEA851F20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0501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3E1AD-0CA3-F5F6-07A4-70586B745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8B86EC-AED3-942A-A7FE-10D0D9241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904C5-82AB-4264-9CED-40E04C98B838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160997-1B64-20DE-C6D0-120FCAAFF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2D341D-1595-C443-7AC0-6B73CBED4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B6540-D6A4-4BC8-9820-0FEA851F20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4479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B795C7-C83A-F690-084D-D739A72E5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904C5-82AB-4264-9CED-40E04C98B838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61D2BE-3F0A-A567-A6A8-BB4DDEC0F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AE0245-0E47-472B-330A-8DF843056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B6540-D6A4-4BC8-9820-0FEA851F20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5220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89DCB-47C2-B2AC-F53F-95E336774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D71D4-2E1D-1814-F716-CC76A31F6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97F7B9-8E15-FB02-C09B-8A797ED704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35FCDD-3A58-6D4B-3AF8-1BB627497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904C5-82AB-4264-9CED-40E04C98B838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0F54FE-2E6E-2C57-EABF-9BDF237AA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1F1267-7B5D-815C-99A7-67686B67F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B6540-D6A4-4BC8-9820-0FEA851F20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3059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354B8-962A-5A3D-814C-89ADB04F5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D35B6D-C6E3-B817-A0F9-EBAD65C79B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8C3BDB-0227-64C4-0B00-310D65EC23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D5F7FE-D386-7D47-61CA-09A27180C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904C5-82AB-4264-9CED-40E04C98B838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05F08F-044E-F76C-A92C-4A7D8B8E0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806220-7A78-BCA4-7C08-410D9CD5F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B6540-D6A4-4BC8-9820-0FEA851F20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0021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3BBD75-A47E-FD0E-B1C9-8418A5071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7261C5-0823-7B21-874C-4AFF5CADA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2DF9F6-6600-2B93-1F8B-8260771E54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904C5-82AB-4264-9CED-40E04C98B838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453755-9F4E-C205-39BE-AAF82BF303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CA190-1F8D-E9DB-32C7-0520411031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B6540-D6A4-4BC8-9820-0FEA851F20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8860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02896-FC81-C9AB-45E6-DB35411B98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TRIAGE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9CDAC5-0666-5C98-112F-6126B91A98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A Suggestion </a:t>
            </a:r>
            <a:r>
              <a:rPr lang="sv-SE" dirty="0" err="1"/>
              <a:t>of</a:t>
            </a:r>
            <a:r>
              <a:rPr lang="sv-SE" dirty="0"/>
              <a:t> a </a:t>
            </a:r>
            <a:r>
              <a:rPr lang="sv-SE" dirty="0" err="1"/>
              <a:t>simplified</a:t>
            </a:r>
            <a:r>
              <a:rPr lang="sv-SE" dirty="0"/>
              <a:t> version for </a:t>
            </a:r>
            <a:r>
              <a:rPr lang="sv-SE" dirty="0" err="1"/>
              <a:t>Kachileba</a:t>
            </a:r>
            <a:r>
              <a:rPr lang="sv-SE"/>
              <a:t> hospital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95959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/>
          <p:nvPr/>
        </p:nvSpPr>
        <p:spPr>
          <a:xfrm>
            <a:off x="823967" y="910667"/>
            <a:ext cx="10705200" cy="697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sv" sz="2933"/>
              <a:t>Our suggestion how to implement this in Kacheliba</a:t>
            </a:r>
            <a:endParaRPr sz="2933"/>
          </a:p>
        </p:txBody>
      </p:sp>
      <p:sp>
        <p:nvSpPr>
          <p:cNvPr id="116" name="Google Shape;116;p23"/>
          <p:cNvSpPr txBox="1"/>
          <p:nvPr/>
        </p:nvSpPr>
        <p:spPr>
          <a:xfrm>
            <a:off x="1028400" y="1839967"/>
            <a:ext cx="8920800" cy="4760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609585" indent="-474121">
              <a:buSzPts val="2000"/>
              <a:buChar char="❏"/>
            </a:pPr>
            <a:r>
              <a:rPr lang="sv" sz="2667"/>
              <a:t>Why? Because the first hour(s) are vital for sick patients</a:t>
            </a:r>
            <a:endParaRPr sz="2667"/>
          </a:p>
          <a:p>
            <a:pPr marL="609585" indent="-474121">
              <a:buSzPts val="2000"/>
              <a:buChar char="❏"/>
            </a:pPr>
            <a:r>
              <a:rPr lang="sv" sz="2667"/>
              <a:t>Keep it simple!</a:t>
            </a:r>
            <a:endParaRPr sz="2667"/>
          </a:p>
          <a:p>
            <a:pPr marL="609585" indent="-474121">
              <a:buSzPts val="2000"/>
              <a:buChar char="❏"/>
            </a:pPr>
            <a:r>
              <a:rPr lang="sv" sz="2667"/>
              <a:t>2 groups: sick and urgent (= red) and not so sick (other)</a:t>
            </a:r>
            <a:endParaRPr sz="2667"/>
          </a:p>
          <a:p>
            <a:pPr marL="609585" indent="-474121">
              <a:buSzPts val="2000"/>
              <a:buChar char="❏"/>
            </a:pPr>
            <a:r>
              <a:rPr lang="sv" sz="2667"/>
              <a:t>Triage to find the </a:t>
            </a:r>
            <a:r>
              <a:rPr lang="sv" sz="2667">
                <a:solidFill>
                  <a:srgbClr val="980000"/>
                </a:solidFill>
              </a:rPr>
              <a:t>red= sick</a:t>
            </a:r>
            <a:endParaRPr sz="2667">
              <a:solidFill>
                <a:srgbClr val="980000"/>
              </a:solidFill>
            </a:endParaRPr>
          </a:p>
          <a:p>
            <a:pPr marL="1219170" lvl="1" indent="-474121">
              <a:buSzPts val="2000"/>
              <a:buChar char="❏"/>
            </a:pPr>
            <a:r>
              <a:rPr lang="sv" sz="2667"/>
              <a:t>Go around the waiting area and look!  Maybe a few times per day.</a:t>
            </a:r>
            <a:endParaRPr sz="2667"/>
          </a:p>
          <a:p>
            <a:pPr marL="1219170" lvl="1" indent="-474121">
              <a:buSzPts val="2000"/>
              <a:buChar char="❏"/>
            </a:pPr>
            <a:r>
              <a:rPr lang="sv" sz="2667"/>
              <a:t>Take temperature on all patients. If over 38.5= </a:t>
            </a:r>
            <a:r>
              <a:rPr lang="sv" sz="2667">
                <a:solidFill>
                  <a:srgbClr val="980000"/>
                </a:solidFill>
              </a:rPr>
              <a:t>Sick! = Red</a:t>
            </a:r>
            <a:endParaRPr sz="2667">
              <a:solidFill>
                <a:srgbClr val="980000"/>
              </a:solidFill>
            </a:endParaRPr>
          </a:p>
          <a:p>
            <a:pPr marL="1219170" lvl="1" indent="-474121">
              <a:buSzPts val="2000"/>
              <a:buChar char="❏"/>
            </a:pPr>
            <a:r>
              <a:rPr lang="sv" sz="2667"/>
              <a:t>If unconscious or very lethargic or unresponsive=</a:t>
            </a:r>
            <a:r>
              <a:rPr lang="sv" sz="2667">
                <a:solidFill>
                  <a:srgbClr val="980000"/>
                </a:solidFill>
              </a:rPr>
              <a:t> sick! = Red</a:t>
            </a:r>
            <a:endParaRPr sz="2667">
              <a:solidFill>
                <a:srgbClr val="980000"/>
              </a:solidFill>
            </a:endParaRPr>
          </a:p>
          <a:p>
            <a:pPr marL="1219170"/>
            <a:endParaRPr sz="2667">
              <a:solidFill>
                <a:srgbClr val="98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/>
          <p:nvPr/>
        </p:nvSpPr>
        <p:spPr>
          <a:xfrm>
            <a:off x="545167" y="427467"/>
            <a:ext cx="10928400" cy="697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sv" sz="2933"/>
              <a:t>Our suggestion how to implement this in Kacheliba</a:t>
            </a:r>
            <a:endParaRPr sz="2933"/>
          </a:p>
        </p:txBody>
      </p:sp>
      <p:sp>
        <p:nvSpPr>
          <p:cNvPr id="122" name="Google Shape;122;p24"/>
          <p:cNvSpPr txBox="1"/>
          <p:nvPr/>
        </p:nvSpPr>
        <p:spPr>
          <a:xfrm>
            <a:off x="805367" y="1505401"/>
            <a:ext cx="10147600" cy="2298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609585" indent="-474121">
              <a:buSzPts val="2000"/>
              <a:buChar char="❏"/>
            </a:pPr>
            <a:r>
              <a:rPr lang="sv" sz="2667"/>
              <a:t>Give all “red”= sick! patients a red paper.</a:t>
            </a:r>
            <a:endParaRPr sz="2667"/>
          </a:p>
          <a:p>
            <a:pPr marL="609585" indent="-474121">
              <a:buSzPts val="2000"/>
              <a:buChar char="❏"/>
            </a:pPr>
            <a:r>
              <a:rPr lang="sv" sz="2667"/>
              <a:t>Put all red patients on one bench or on one side and mark this area “red”</a:t>
            </a:r>
            <a:endParaRPr sz="2667"/>
          </a:p>
          <a:p>
            <a:pPr marL="609585" indent="-474121">
              <a:buSzPts val="2000"/>
              <a:buChar char="❏"/>
            </a:pPr>
            <a:r>
              <a:rPr lang="sv" sz="2667"/>
              <a:t>The medical staff gives priority to the red patients.</a:t>
            </a:r>
            <a:endParaRPr sz="2667"/>
          </a:p>
          <a:p>
            <a:pPr marL="609585" indent="-474121">
              <a:buSzPts val="2000"/>
              <a:buChar char="❏"/>
            </a:pPr>
            <a:r>
              <a:rPr lang="sv" sz="2667"/>
              <a:t>The “red” patients go to the lab first</a:t>
            </a:r>
            <a:endParaRPr sz="2667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B99C7817DEDC44B8CD7A8C5D94A2ED7" ma:contentTypeVersion="14" ma:contentTypeDescription="Skapa ett nytt dokument." ma:contentTypeScope="" ma:versionID="4a669bc984e4adab8c24d20fcd3732cc">
  <xsd:schema xmlns:xsd="http://www.w3.org/2001/XMLSchema" xmlns:xs="http://www.w3.org/2001/XMLSchema" xmlns:p="http://schemas.microsoft.com/office/2006/metadata/properties" xmlns:ns2="67b4b99d-f155-4e2f-8838-6f0f7631dfc1" xmlns:ns3="b7f29fcc-0797-403f-ba7b-ecbb290fae6d" targetNamespace="http://schemas.microsoft.com/office/2006/metadata/properties" ma:root="true" ma:fieldsID="d5d7e55c45ca1805d799353345761d68" ns2:_="" ns3:_="">
    <xsd:import namespace="67b4b99d-f155-4e2f-8838-6f0f7631dfc1"/>
    <xsd:import namespace="b7f29fcc-0797-403f-ba7b-ecbb290fae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b4b99d-f155-4e2f-8838-6f0f7631df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ildmarkeringar" ma:readOnly="false" ma:fieldId="{5cf76f15-5ced-4ddc-b409-7134ff3c332f}" ma:taxonomyMulti="true" ma:sspId="1ca6ed74-85eb-41c2-922f-9901e948785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f29fcc-0797-403f-ba7b-ecbb290fae6d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582ac2aa-0835-496c-a9da-eb74f56ee759}" ma:internalName="TaxCatchAll" ma:showField="CatchAllData" ma:web="b7f29fcc-0797-403f-ba7b-ecbb290fae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06F447A-1359-4EA4-9C75-21DE763CBEA8}"/>
</file>

<file path=customXml/itemProps2.xml><?xml version="1.0" encoding="utf-8"?>
<ds:datastoreItem xmlns:ds="http://schemas.openxmlformats.org/officeDocument/2006/customXml" ds:itemID="{8BD1BD34-C55F-4273-AB90-BC4C1D72C228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</Words>
  <Application>Microsoft Office PowerPoint</Application>
  <PresentationFormat>Widescreen</PresentationFormat>
  <Paragraphs>15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TRIAGE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TRIAGE</dc:title>
  <dc:creator>Sarah Jarnald</dc:creator>
  <cp:lastModifiedBy>Sarah Jarnald</cp:lastModifiedBy>
  <cp:revision>2</cp:revision>
  <dcterms:created xsi:type="dcterms:W3CDTF">2023-03-02T12:56:08Z</dcterms:created>
  <dcterms:modified xsi:type="dcterms:W3CDTF">2023-03-02T12:58:25Z</dcterms:modified>
</cp:coreProperties>
</file>