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72" r:id="rId3"/>
    <p:sldId id="288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2" r:id="rId12"/>
    <p:sldId id="280" r:id="rId13"/>
    <p:sldId id="281" r:id="rId14"/>
    <p:sldId id="283" r:id="rId15"/>
    <p:sldId id="284" r:id="rId16"/>
    <p:sldId id="285" r:id="rId17"/>
    <p:sldId id="286" r:id="rId18"/>
    <p:sldId id="287" r:id="rId19"/>
    <p:sldId id="28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31"/>
  </p:normalViewPr>
  <p:slideViewPr>
    <p:cSldViewPr snapToGrid="0">
      <p:cViewPr varScale="1">
        <p:scale>
          <a:sx n="87" d="100"/>
          <a:sy n="87" d="100"/>
        </p:scale>
        <p:origin x="144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5/13/25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5/13/25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5/13/25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5/13/25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5/13/25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5/13/25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5/13/25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5/13/25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5/13/25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5/13/25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5/13/25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5/13/25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C48EFE-55FE-EFB4-9793-54968ED922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sv-SE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sv-SE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early</a:t>
            </a:r>
            <a:r>
              <a:rPr lang="sv-SE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sv-SE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Threatened</a:t>
            </a:r>
            <a:r>
              <a:rPr lang="sv-SE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sv-SE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Miscarriages</a:t>
            </a:r>
            <a:br>
              <a:rPr lang="sv-SE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C025CA2-000F-432D-576E-6FE82FB619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9740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66AA02-1016-3CAC-C945-049B3CC19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Four</a:t>
            </a:r>
            <a:r>
              <a:rPr lang="sv-SE" dirty="0"/>
              <a:t> </a:t>
            </a:r>
            <a:r>
              <a:rPr lang="sv-SE" dirty="0" err="1"/>
              <a:t>stages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abortion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26D63EE-5BE0-03FE-F69F-7C0F500A0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sv-SE" sz="2400" dirty="0" err="1"/>
              <a:t>Threatened</a:t>
            </a:r>
            <a:r>
              <a:rPr lang="sv-SE" sz="2400" dirty="0"/>
              <a:t> </a:t>
            </a:r>
            <a:r>
              <a:rPr lang="sv-SE" sz="2400" dirty="0" err="1"/>
              <a:t>abortion</a:t>
            </a:r>
            <a:r>
              <a:rPr lang="sv-SE" sz="2400" dirty="0"/>
              <a:t> – </a:t>
            </a:r>
            <a:r>
              <a:rPr lang="sv-SE" sz="2400" dirty="0" err="1"/>
              <a:t>Implies</a:t>
            </a:r>
            <a:r>
              <a:rPr lang="sv-SE" sz="2400" dirty="0"/>
              <a:t> </a:t>
            </a:r>
            <a:r>
              <a:rPr lang="sv-SE" sz="2400" dirty="0" err="1"/>
              <a:t>that</a:t>
            </a:r>
            <a:r>
              <a:rPr lang="sv-SE" sz="2400" dirty="0"/>
              <a:t> </a:t>
            </a:r>
            <a:r>
              <a:rPr lang="sv-SE" sz="2400" dirty="0" err="1"/>
              <a:t>pregnancy</a:t>
            </a:r>
            <a:r>
              <a:rPr lang="sv-SE" sz="2400" dirty="0"/>
              <a:t> </a:t>
            </a:r>
            <a:r>
              <a:rPr lang="sv-SE" sz="2400" dirty="0" err="1"/>
              <a:t>may</a:t>
            </a:r>
            <a:r>
              <a:rPr lang="sv-SE" sz="2400" dirty="0"/>
              <a:t> </a:t>
            </a:r>
            <a:r>
              <a:rPr lang="sv-SE" sz="2400" dirty="0" err="1"/>
              <a:t>continue</a:t>
            </a:r>
            <a:endParaRPr lang="sv-SE" sz="2400" dirty="0"/>
          </a:p>
          <a:p>
            <a:pPr marL="342900" indent="-342900">
              <a:buAutoNum type="arabicPeriod"/>
            </a:pPr>
            <a:r>
              <a:rPr lang="sv-SE" sz="2400" dirty="0" err="1"/>
              <a:t>Inevitable</a:t>
            </a:r>
            <a:r>
              <a:rPr lang="sv-SE" sz="2400" dirty="0"/>
              <a:t> </a:t>
            </a:r>
            <a:r>
              <a:rPr lang="sv-SE" sz="2400" dirty="0" err="1"/>
              <a:t>abortion</a:t>
            </a:r>
            <a:r>
              <a:rPr lang="sv-SE" sz="2400" dirty="0"/>
              <a:t> – The </a:t>
            </a:r>
            <a:r>
              <a:rPr lang="sv-SE" sz="2400" dirty="0" err="1"/>
              <a:t>pregnancy</a:t>
            </a:r>
            <a:r>
              <a:rPr lang="sv-SE" sz="2400" dirty="0"/>
              <a:t> </a:t>
            </a:r>
            <a:r>
              <a:rPr lang="sv-SE" sz="2400" dirty="0" err="1"/>
              <a:t>will</a:t>
            </a:r>
            <a:r>
              <a:rPr lang="sv-SE" sz="2400" dirty="0"/>
              <a:t> not </a:t>
            </a:r>
            <a:r>
              <a:rPr lang="sv-SE" sz="2400" dirty="0" err="1"/>
              <a:t>continue</a:t>
            </a:r>
            <a:r>
              <a:rPr lang="sv-SE" sz="2400" dirty="0"/>
              <a:t> and </a:t>
            </a:r>
            <a:r>
              <a:rPr lang="sv-SE" sz="2400" dirty="0" err="1"/>
              <a:t>will</a:t>
            </a:r>
            <a:r>
              <a:rPr lang="sv-SE" sz="2400" dirty="0"/>
              <a:t> </a:t>
            </a:r>
            <a:r>
              <a:rPr lang="sv-SE" sz="2400" dirty="0" err="1"/>
              <a:t>proceed</a:t>
            </a:r>
            <a:r>
              <a:rPr lang="sv-SE" sz="2400" dirty="0"/>
              <a:t> to partial or </a:t>
            </a:r>
            <a:r>
              <a:rPr lang="sv-SE" sz="2400" dirty="0" err="1"/>
              <a:t>complete</a:t>
            </a:r>
            <a:r>
              <a:rPr lang="sv-SE" sz="2400" dirty="0"/>
              <a:t> </a:t>
            </a:r>
            <a:r>
              <a:rPr lang="sv-SE" sz="2400" dirty="0" err="1"/>
              <a:t>expulsion</a:t>
            </a:r>
            <a:endParaRPr lang="sv-SE" sz="2400" dirty="0"/>
          </a:p>
          <a:p>
            <a:pPr marL="342900" indent="-342900">
              <a:buAutoNum type="arabicPeriod"/>
            </a:pPr>
            <a:r>
              <a:rPr lang="sv-SE" sz="2400" dirty="0" err="1"/>
              <a:t>Incomplete</a:t>
            </a:r>
            <a:r>
              <a:rPr lang="sv-SE" sz="2400" dirty="0"/>
              <a:t> </a:t>
            </a:r>
            <a:r>
              <a:rPr lang="sv-SE" sz="2400" dirty="0" err="1"/>
              <a:t>abortion</a:t>
            </a:r>
            <a:r>
              <a:rPr lang="sv-SE" sz="2400" dirty="0"/>
              <a:t> – Products </a:t>
            </a:r>
            <a:r>
              <a:rPr lang="sv-SE" sz="2400" dirty="0" err="1"/>
              <a:t>of</a:t>
            </a:r>
            <a:r>
              <a:rPr lang="sv-SE" sz="2400" dirty="0"/>
              <a:t> </a:t>
            </a:r>
            <a:r>
              <a:rPr lang="sv-SE" sz="2400" dirty="0" err="1"/>
              <a:t>conception</a:t>
            </a:r>
            <a:r>
              <a:rPr lang="sv-SE" sz="2400" dirty="0"/>
              <a:t> is </a:t>
            </a:r>
            <a:r>
              <a:rPr lang="sv-SE" sz="2400" dirty="0" err="1"/>
              <a:t>partially</a:t>
            </a:r>
            <a:r>
              <a:rPr lang="sv-SE" sz="2400" dirty="0"/>
              <a:t> </a:t>
            </a:r>
            <a:r>
              <a:rPr lang="sv-SE" sz="2400" dirty="0" err="1"/>
              <a:t>expelled</a:t>
            </a:r>
            <a:endParaRPr lang="sv-SE" sz="2400" dirty="0"/>
          </a:p>
          <a:p>
            <a:pPr marL="342900" indent="-342900">
              <a:buAutoNum type="arabicPeriod"/>
            </a:pPr>
            <a:r>
              <a:rPr lang="sv-SE" sz="2400" dirty="0" err="1"/>
              <a:t>Complete</a:t>
            </a:r>
            <a:r>
              <a:rPr lang="sv-SE" sz="2400" dirty="0"/>
              <a:t> </a:t>
            </a:r>
            <a:r>
              <a:rPr lang="sv-SE" sz="2400" dirty="0" err="1"/>
              <a:t>abortion</a:t>
            </a:r>
            <a:r>
              <a:rPr lang="sv-SE" sz="2400" dirty="0"/>
              <a:t> – Products </a:t>
            </a:r>
            <a:r>
              <a:rPr lang="sv-SE" sz="2400" dirty="0" err="1"/>
              <a:t>of</a:t>
            </a:r>
            <a:r>
              <a:rPr lang="sv-SE" sz="2400" dirty="0"/>
              <a:t> </a:t>
            </a:r>
            <a:r>
              <a:rPr lang="sv-SE" sz="2400" dirty="0" err="1"/>
              <a:t>conception</a:t>
            </a:r>
            <a:r>
              <a:rPr lang="sv-SE" sz="2400" dirty="0"/>
              <a:t> </a:t>
            </a:r>
            <a:r>
              <a:rPr lang="sv-SE" sz="2400" dirty="0" err="1"/>
              <a:t>are</a:t>
            </a:r>
            <a:r>
              <a:rPr lang="sv-SE" sz="2400" dirty="0"/>
              <a:t> </a:t>
            </a:r>
            <a:r>
              <a:rPr lang="sv-SE" sz="2400" dirty="0" err="1"/>
              <a:t>compleatly</a:t>
            </a:r>
            <a:r>
              <a:rPr lang="sv-SE" sz="2400" dirty="0"/>
              <a:t> </a:t>
            </a:r>
            <a:r>
              <a:rPr lang="sv-SE" sz="2400" dirty="0" err="1"/>
              <a:t>expelled</a:t>
            </a:r>
            <a:r>
              <a:rPr lang="sv-SE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3287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E7197D-6790-75A1-5659-698D061CB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 dirty="0" err="1"/>
              <a:t>When</a:t>
            </a:r>
            <a:r>
              <a:rPr lang="sv-SE" dirty="0"/>
              <a:t> the patient </a:t>
            </a:r>
            <a:r>
              <a:rPr lang="sv-SE" dirty="0" err="1"/>
              <a:t>seek</a:t>
            </a:r>
            <a:r>
              <a:rPr lang="sv-SE" dirty="0"/>
              <a:t> </a:t>
            </a:r>
            <a:r>
              <a:rPr lang="sv-SE" dirty="0" err="1"/>
              <a:t>care</a:t>
            </a:r>
            <a:r>
              <a:rPr lang="sv-SE" dirty="0"/>
              <a:t>: </a:t>
            </a:r>
            <a:br>
              <a:rPr lang="sv-SE" dirty="0"/>
            </a:br>
            <a:r>
              <a:rPr lang="sv-SE" dirty="0"/>
              <a:t>Ask for Medical </a:t>
            </a:r>
            <a:r>
              <a:rPr lang="sv-SE" dirty="0" err="1"/>
              <a:t>history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1BD9FF4-2DE6-E3EC-BAC8-C1B58584B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2400" dirty="0" err="1"/>
              <a:t>When</a:t>
            </a:r>
            <a:r>
              <a:rPr lang="sv-SE" sz="2400" dirty="0"/>
              <a:t> </a:t>
            </a:r>
            <a:r>
              <a:rPr lang="sv-SE" sz="2400" dirty="0" err="1"/>
              <a:t>was</a:t>
            </a:r>
            <a:r>
              <a:rPr lang="sv-SE" sz="2400" dirty="0"/>
              <a:t> the last </a:t>
            </a:r>
            <a:r>
              <a:rPr lang="sv-SE" sz="2400" dirty="0" err="1"/>
              <a:t>menstrual</a:t>
            </a:r>
            <a:r>
              <a:rPr lang="sv-SE" sz="2400" dirty="0"/>
              <a:t> period?</a:t>
            </a:r>
          </a:p>
          <a:p>
            <a:r>
              <a:rPr lang="sv-SE" sz="2400" dirty="0"/>
              <a:t>Bleeding – Duration, </a:t>
            </a:r>
            <a:r>
              <a:rPr lang="sv-SE" sz="2400" dirty="0" err="1"/>
              <a:t>amount</a:t>
            </a:r>
            <a:r>
              <a:rPr lang="sv-SE" sz="2400" dirty="0"/>
              <a:t> and </a:t>
            </a:r>
            <a:r>
              <a:rPr lang="sv-SE" sz="2400" dirty="0" err="1"/>
              <a:t>precence</a:t>
            </a:r>
            <a:r>
              <a:rPr lang="sv-SE" sz="2400" dirty="0"/>
              <a:t> </a:t>
            </a:r>
            <a:r>
              <a:rPr lang="sv-SE" sz="2400" dirty="0" err="1"/>
              <a:t>of</a:t>
            </a:r>
            <a:r>
              <a:rPr lang="sv-SE" sz="2400" dirty="0"/>
              <a:t> </a:t>
            </a:r>
            <a:r>
              <a:rPr lang="sv-SE" sz="2400" dirty="0" err="1"/>
              <a:t>clots</a:t>
            </a:r>
            <a:r>
              <a:rPr lang="sv-SE" sz="2400" dirty="0"/>
              <a:t> or </a:t>
            </a:r>
            <a:r>
              <a:rPr lang="sv-SE" sz="2400" dirty="0" err="1"/>
              <a:t>pieces</a:t>
            </a:r>
            <a:r>
              <a:rPr lang="sv-SE" sz="2400" dirty="0"/>
              <a:t> </a:t>
            </a:r>
            <a:r>
              <a:rPr lang="sv-SE" sz="2400" dirty="0" err="1"/>
              <a:t>of</a:t>
            </a:r>
            <a:r>
              <a:rPr lang="sv-SE" sz="2400" dirty="0"/>
              <a:t> </a:t>
            </a:r>
            <a:r>
              <a:rPr lang="sv-SE" sz="2400" dirty="0" err="1"/>
              <a:t>tissue</a:t>
            </a:r>
            <a:r>
              <a:rPr lang="sv-SE" sz="2400" dirty="0"/>
              <a:t>?</a:t>
            </a:r>
          </a:p>
          <a:p>
            <a:r>
              <a:rPr lang="sv-SE" sz="2400" dirty="0" err="1"/>
              <a:t>Cramping</a:t>
            </a:r>
            <a:r>
              <a:rPr lang="sv-SE" sz="2400" dirty="0"/>
              <a:t>? Duration, </a:t>
            </a:r>
            <a:r>
              <a:rPr lang="sv-SE" sz="2400" dirty="0" err="1"/>
              <a:t>severity</a:t>
            </a:r>
            <a:r>
              <a:rPr lang="sv-SE" sz="2400" dirty="0"/>
              <a:t> and </a:t>
            </a:r>
            <a:r>
              <a:rPr lang="sv-SE" sz="2400" dirty="0" err="1"/>
              <a:t>location</a:t>
            </a:r>
            <a:endParaRPr lang="sv-SE" sz="2400" dirty="0"/>
          </a:p>
          <a:p>
            <a:r>
              <a:rPr lang="sv-SE" sz="2400" dirty="0"/>
              <a:t>Abdominal and </a:t>
            </a:r>
            <a:r>
              <a:rPr lang="sv-SE" sz="2400" dirty="0" err="1"/>
              <a:t>shoulderpain</a:t>
            </a:r>
            <a:endParaRPr lang="sv-SE" sz="2400" dirty="0"/>
          </a:p>
          <a:p>
            <a:r>
              <a:rPr lang="sv-SE" sz="2400" dirty="0" err="1"/>
              <a:t>Fever</a:t>
            </a:r>
            <a:r>
              <a:rPr lang="sv-SE" sz="2400" dirty="0"/>
              <a:t>, </a:t>
            </a:r>
            <a:r>
              <a:rPr lang="sv-SE" sz="2400" dirty="0" err="1"/>
              <a:t>chills</a:t>
            </a:r>
            <a:r>
              <a:rPr lang="sv-SE" sz="2400" dirty="0"/>
              <a:t> or </a:t>
            </a:r>
            <a:r>
              <a:rPr lang="sv-SE" sz="2400" dirty="0" err="1"/>
              <a:t>fainting</a:t>
            </a:r>
            <a:endParaRPr lang="sv-SE" sz="2400" dirty="0"/>
          </a:p>
          <a:p>
            <a:r>
              <a:rPr lang="sv-SE" sz="2400" dirty="0" err="1"/>
              <a:t>Interference</a:t>
            </a:r>
            <a:r>
              <a:rPr lang="sv-SE" sz="2400" dirty="0"/>
              <a:t> </a:t>
            </a:r>
            <a:r>
              <a:rPr lang="sv-SE" sz="2400" dirty="0" err="1"/>
              <a:t>with</a:t>
            </a:r>
            <a:r>
              <a:rPr lang="sv-SE" sz="2400" dirty="0"/>
              <a:t> </a:t>
            </a:r>
            <a:r>
              <a:rPr lang="sv-SE" sz="2400" dirty="0" err="1"/>
              <a:t>pregnancy</a:t>
            </a:r>
            <a:r>
              <a:rPr lang="sv-SE" sz="2400" dirty="0"/>
              <a:t> – If and </a:t>
            </a:r>
            <a:r>
              <a:rPr lang="sv-SE" sz="2400" dirty="0" err="1"/>
              <a:t>how</a:t>
            </a:r>
            <a:r>
              <a:rPr lang="sv-SE" sz="2400" dirty="0"/>
              <a:t> an </a:t>
            </a:r>
            <a:r>
              <a:rPr lang="sv-SE" sz="2400" dirty="0" err="1"/>
              <a:t>attempt</a:t>
            </a:r>
            <a:r>
              <a:rPr lang="sv-SE" sz="2400" dirty="0"/>
              <a:t> </a:t>
            </a:r>
            <a:r>
              <a:rPr lang="sv-SE" sz="2400" dirty="0" err="1"/>
              <a:t>was</a:t>
            </a:r>
            <a:r>
              <a:rPr lang="sv-SE" sz="2400" dirty="0"/>
              <a:t> </a:t>
            </a:r>
            <a:r>
              <a:rPr lang="sv-SE" sz="2400" dirty="0" err="1"/>
              <a:t>made</a:t>
            </a:r>
            <a:r>
              <a:rPr lang="sv-SE" sz="2400" dirty="0"/>
              <a:t> to so stop the </a:t>
            </a:r>
            <a:r>
              <a:rPr lang="sv-SE" sz="2400" dirty="0" err="1"/>
              <a:t>pregnancy</a:t>
            </a:r>
            <a:r>
              <a:rPr lang="sv-SE" sz="2400" dirty="0"/>
              <a:t>?</a:t>
            </a:r>
          </a:p>
          <a:p>
            <a:r>
              <a:rPr lang="sv-SE" sz="2400" dirty="0" err="1"/>
              <a:t>Past</a:t>
            </a:r>
            <a:r>
              <a:rPr lang="sv-SE" sz="2400" dirty="0"/>
              <a:t> </a:t>
            </a:r>
            <a:r>
              <a:rPr lang="sv-SE" sz="2400" dirty="0" err="1"/>
              <a:t>obstetrical</a:t>
            </a:r>
            <a:r>
              <a:rPr lang="sv-SE" sz="2400" dirty="0"/>
              <a:t> and </a:t>
            </a:r>
            <a:r>
              <a:rPr lang="sv-SE" sz="2400" dirty="0" err="1"/>
              <a:t>gynaecological</a:t>
            </a:r>
            <a:r>
              <a:rPr lang="sv-SE" sz="2400" dirty="0"/>
              <a:t> problems</a:t>
            </a:r>
          </a:p>
        </p:txBody>
      </p:sp>
    </p:spTree>
    <p:extLst>
      <p:ext uri="{BB962C8B-B14F-4D97-AF65-F5344CB8AC3E}">
        <p14:creationId xmlns:p14="http://schemas.microsoft.com/office/powerpoint/2010/main" val="2120431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154B1B-A508-CCC2-DBED-902D7D9D6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General </a:t>
            </a:r>
            <a:r>
              <a:rPr lang="sv-SE" dirty="0" err="1"/>
              <a:t>physical</a:t>
            </a:r>
            <a:r>
              <a:rPr lang="sv-SE" dirty="0"/>
              <a:t> examination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AD42122-5512-7FBC-0F98-7A727D5A4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Check vital </a:t>
            </a:r>
            <a:r>
              <a:rPr lang="sv-SE" sz="2400" dirty="0" err="1"/>
              <a:t>signs</a:t>
            </a:r>
            <a:r>
              <a:rPr lang="sv-SE" sz="2400" dirty="0"/>
              <a:t>, </a:t>
            </a:r>
            <a:r>
              <a:rPr lang="sv-SE" sz="2400" dirty="0" err="1"/>
              <a:t>temperature</a:t>
            </a:r>
            <a:r>
              <a:rPr lang="sv-SE" sz="2400" dirty="0"/>
              <a:t>, </a:t>
            </a:r>
            <a:r>
              <a:rPr lang="sv-SE" sz="2400" dirty="0" err="1"/>
              <a:t>pulse</a:t>
            </a:r>
            <a:r>
              <a:rPr lang="sv-SE" sz="2400" dirty="0"/>
              <a:t>, respiration and </a:t>
            </a:r>
            <a:r>
              <a:rPr lang="sv-SE" sz="2400" dirty="0" err="1"/>
              <a:t>blood</a:t>
            </a:r>
            <a:r>
              <a:rPr lang="sv-SE" sz="2400" dirty="0"/>
              <a:t> </a:t>
            </a:r>
            <a:r>
              <a:rPr lang="sv-SE" sz="2400" dirty="0" err="1"/>
              <a:t>pressure</a:t>
            </a:r>
            <a:endParaRPr lang="sv-SE" sz="2400" dirty="0"/>
          </a:p>
          <a:p>
            <a:r>
              <a:rPr lang="sv-SE" sz="2400" dirty="0"/>
              <a:t>Note general </a:t>
            </a:r>
            <a:r>
              <a:rPr lang="sv-SE" sz="2400" dirty="0" err="1"/>
              <a:t>health</a:t>
            </a:r>
            <a:r>
              <a:rPr lang="sv-SE" sz="2400" dirty="0"/>
              <a:t> – </a:t>
            </a:r>
            <a:r>
              <a:rPr lang="sv-SE" sz="2400" dirty="0" err="1"/>
              <a:t>malnourised</a:t>
            </a:r>
            <a:r>
              <a:rPr lang="sv-SE" sz="2400" dirty="0"/>
              <a:t>, </a:t>
            </a:r>
            <a:r>
              <a:rPr lang="sv-SE" sz="2400" dirty="0" err="1"/>
              <a:t>anemic</a:t>
            </a:r>
            <a:r>
              <a:rPr lang="sv-SE" sz="2400" dirty="0"/>
              <a:t>, </a:t>
            </a:r>
            <a:r>
              <a:rPr lang="sv-SE" sz="2400" dirty="0" err="1"/>
              <a:t>poor</a:t>
            </a:r>
            <a:r>
              <a:rPr lang="sv-SE" sz="2400" dirty="0"/>
              <a:t> general </a:t>
            </a:r>
            <a:r>
              <a:rPr lang="sv-SE" sz="2400" dirty="0" err="1"/>
              <a:t>health</a:t>
            </a:r>
            <a:r>
              <a:rPr lang="sv-SE" sz="2400" dirty="0"/>
              <a:t>, </a:t>
            </a:r>
            <a:r>
              <a:rPr lang="sv-SE" sz="2400" dirty="0" err="1"/>
              <a:t>physical</a:t>
            </a:r>
            <a:r>
              <a:rPr lang="sv-SE" sz="2400" dirty="0"/>
              <a:t> injuries</a:t>
            </a:r>
          </a:p>
          <a:p>
            <a:r>
              <a:rPr lang="sv-SE" sz="2400" dirty="0" err="1"/>
              <a:t>Cramping</a:t>
            </a:r>
            <a:r>
              <a:rPr lang="sv-SE" sz="2400" dirty="0"/>
              <a:t> – duration, </a:t>
            </a:r>
            <a:r>
              <a:rPr lang="sv-SE" sz="2400" dirty="0" err="1"/>
              <a:t>severety</a:t>
            </a:r>
            <a:r>
              <a:rPr lang="sv-SE" sz="2400" dirty="0"/>
              <a:t> and </a:t>
            </a:r>
            <a:r>
              <a:rPr lang="sv-SE" sz="2400" dirty="0" err="1"/>
              <a:t>location</a:t>
            </a:r>
            <a:endParaRPr lang="sv-SE" sz="2400" dirty="0"/>
          </a:p>
          <a:p>
            <a:r>
              <a:rPr lang="sv-SE" sz="2400" dirty="0" err="1"/>
              <a:t>Ausculate</a:t>
            </a:r>
            <a:r>
              <a:rPr lang="sv-SE" sz="2400" dirty="0"/>
              <a:t> </a:t>
            </a:r>
            <a:r>
              <a:rPr lang="sv-SE" sz="2400" dirty="0" err="1"/>
              <a:t>heart</a:t>
            </a:r>
            <a:r>
              <a:rPr lang="sv-SE" sz="2400" dirty="0"/>
              <a:t> and </a:t>
            </a:r>
            <a:r>
              <a:rPr lang="sv-SE" sz="2400" dirty="0" err="1"/>
              <a:t>lungs</a:t>
            </a:r>
            <a:endParaRPr lang="sv-SE" sz="2400" dirty="0"/>
          </a:p>
          <a:p>
            <a:r>
              <a:rPr lang="sv-SE" sz="2400" dirty="0" err="1"/>
              <a:t>Examnine</a:t>
            </a:r>
            <a:r>
              <a:rPr lang="sv-SE" sz="2400" dirty="0"/>
              <a:t> abdomen </a:t>
            </a:r>
          </a:p>
        </p:txBody>
      </p:sp>
    </p:spTree>
    <p:extLst>
      <p:ext uri="{BB962C8B-B14F-4D97-AF65-F5344CB8AC3E}">
        <p14:creationId xmlns:p14="http://schemas.microsoft.com/office/powerpoint/2010/main" val="2994344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A5477B-9D0E-4586-43B9-94B1C7916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Pelvic</a:t>
            </a:r>
            <a:r>
              <a:rPr lang="sv-SE" dirty="0"/>
              <a:t> examination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AD600CB-1846-4655-BE93-292A1D322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err="1"/>
              <a:t>Perform</a:t>
            </a:r>
            <a:r>
              <a:rPr lang="sv-SE" sz="2400" dirty="0"/>
              <a:t> </a:t>
            </a:r>
            <a:r>
              <a:rPr lang="sv-SE" sz="2400" dirty="0" err="1"/>
              <a:t>Speculum</a:t>
            </a:r>
            <a:r>
              <a:rPr lang="sv-SE" sz="2400" dirty="0"/>
              <a:t> examination</a:t>
            </a:r>
          </a:p>
          <a:p>
            <a:r>
              <a:rPr lang="sv-SE" sz="2400" dirty="0"/>
              <a:t>Note the </a:t>
            </a:r>
            <a:r>
              <a:rPr lang="sv-SE" sz="2400" dirty="0" err="1"/>
              <a:t>amount</a:t>
            </a:r>
            <a:r>
              <a:rPr lang="sv-SE" sz="2400" dirty="0"/>
              <a:t> </a:t>
            </a:r>
            <a:r>
              <a:rPr lang="sv-SE" sz="2400" dirty="0" err="1"/>
              <a:t>of</a:t>
            </a:r>
            <a:r>
              <a:rPr lang="sv-SE" sz="2400" dirty="0"/>
              <a:t> bleeding and </a:t>
            </a:r>
            <a:r>
              <a:rPr lang="sv-SE" sz="2400" dirty="0" err="1"/>
              <a:t>whether</a:t>
            </a:r>
            <a:r>
              <a:rPr lang="sv-SE" sz="2400" dirty="0"/>
              <a:t> the cervix is </a:t>
            </a:r>
            <a:r>
              <a:rPr lang="sv-SE" sz="2400" dirty="0" err="1"/>
              <a:t>open</a:t>
            </a:r>
            <a:r>
              <a:rPr lang="sv-SE" sz="2400" dirty="0"/>
              <a:t> or </a:t>
            </a:r>
            <a:r>
              <a:rPr lang="sv-SE" sz="2400" dirty="0" err="1"/>
              <a:t>closed</a:t>
            </a:r>
            <a:endParaRPr lang="sv-SE" sz="2400" dirty="0"/>
          </a:p>
          <a:p>
            <a:r>
              <a:rPr lang="sv-SE" sz="2400" dirty="0"/>
              <a:t>Check for vaginal and </a:t>
            </a:r>
            <a:r>
              <a:rPr lang="sv-SE" sz="2400" dirty="0" err="1"/>
              <a:t>cervical</a:t>
            </a:r>
            <a:r>
              <a:rPr lang="sv-SE" sz="2400" dirty="0"/>
              <a:t> </a:t>
            </a:r>
            <a:r>
              <a:rPr lang="sv-SE" sz="2400" dirty="0" err="1"/>
              <a:t>lacerations</a:t>
            </a:r>
            <a:endParaRPr lang="sv-SE" sz="2400" dirty="0"/>
          </a:p>
          <a:p>
            <a:r>
              <a:rPr lang="sv-SE" sz="2400" dirty="0"/>
              <a:t>Foul </a:t>
            </a:r>
            <a:r>
              <a:rPr lang="sv-SE" sz="2400" dirty="0" err="1"/>
              <a:t>smelling</a:t>
            </a:r>
            <a:r>
              <a:rPr lang="sv-SE" sz="2400" dirty="0"/>
              <a:t> discharge? </a:t>
            </a:r>
          </a:p>
          <a:p>
            <a:r>
              <a:rPr lang="sv-SE" sz="2400" dirty="0" err="1"/>
              <a:t>Perform</a:t>
            </a:r>
            <a:r>
              <a:rPr lang="sv-SE" sz="2400" dirty="0"/>
              <a:t> </a:t>
            </a:r>
            <a:r>
              <a:rPr lang="sv-SE" sz="2400" dirty="0" err="1"/>
              <a:t>bimanual</a:t>
            </a:r>
            <a:r>
              <a:rPr lang="sv-SE" sz="2400" dirty="0"/>
              <a:t> examination to </a:t>
            </a:r>
            <a:r>
              <a:rPr lang="sv-SE" sz="2400" dirty="0" err="1"/>
              <a:t>estimate</a:t>
            </a:r>
            <a:r>
              <a:rPr lang="sv-SE" sz="2400" dirty="0"/>
              <a:t> </a:t>
            </a:r>
            <a:r>
              <a:rPr lang="sv-SE" sz="2400" dirty="0" err="1"/>
              <a:t>size</a:t>
            </a:r>
            <a:r>
              <a:rPr lang="sv-SE" sz="2400" dirty="0"/>
              <a:t> </a:t>
            </a:r>
            <a:r>
              <a:rPr lang="sv-SE" sz="2400" dirty="0" err="1"/>
              <a:t>of</a:t>
            </a:r>
            <a:r>
              <a:rPr lang="sv-SE" sz="2400" dirty="0"/>
              <a:t> uterus, check for </a:t>
            </a:r>
            <a:r>
              <a:rPr lang="sv-SE" sz="2400" dirty="0" err="1"/>
              <a:t>pelvic</a:t>
            </a:r>
            <a:r>
              <a:rPr lang="sv-SE" sz="2400" dirty="0"/>
              <a:t> </a:t>
            </a:r>
            <a:r>
              <a:rPr lang="sv-SE" sz="2400" dirty="0" err="1"/>
              <a:t>masses</a:t>
            </a:r>
            <a:r>
              <a:rPr lang="sv-SE" sz="2400" dirty="0"/>
              <a:t>, </a:t>
            </a:r>
            <a:r>
              <a:rPr lang="sv-SE" sz="2400" dirty="0" err="1"/>
              <a:t>pelvic</a:t>
            </a:r>
            <a:r>
              <a:rPr lang="sv-SE" sz="2400" dirty="0"/>
              <a:t> pain (</a:t>
            </a:r>
            <a:r>
              <a:rPr lang="sv-SE" sz="2400" dirty="0" err="1"/>
              <a:t>severity</a:t>
            </a:r>
            <a:r>
              <a:rPr lang="sv-SE" sz="2400" dirty="0"/>
              <a:t>, </a:t>
            </a:r>
            <a:r>
              <a:rPr lang="sv-SE" sz="2400" dirty="0" err="1"/>
              <a:t>location</a:t>
            </a:r>
            <a:r>
              <a:rPr lang="sv-SE" sz="2400" dirty="0"/>
              <a:t> and cause </a:t>
            </a:r>
            <a:r>
              <a:rPr lang="sv-SE" sz="2400" dirty="0" err="1"/>
              <a:t>of</a:t>
            </a:r>
            <a:r>
              <a:rPr lang="sv-SE" sz="2400" dirty="0"/>
              <a:t> pain) </a:t>
            </a:r>
          </a:p>
        </p:txBody>
      </p:sp>
    </p:spTree>
    <p:extLst>
      <p:ext uri="{BB962C8B-B14F-4D97-AF65-F5344CB8AC3E}">
        <p14:creationId xmlns:p14="http://schemas.microsoft.com/office/powerpoint/2010/main" val="2216647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60E855-615C-5A64-33B1-A1CC75C64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Threatened</a:t>
            </a:r>
            <a:r>
              <a:rPr lang="sv-SE" dirty="0"/>
              <a:t> </a:t>
            </a:r>
            <a:r>
              <a:rPr lang="sv-SE" dirty="0" err="1"/>
              <a:t>Abortion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7167E7-3173-5D1D-A808-5A102C4BB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2400" dirty="0"/>
              <a:t>Medical </a:t>
            </a:r>
            <a:r>
              <a:rPr lang="sv-SE" sz="2400" dirty="0" err="1"/>
              <a:t>treatment</a:t>
            </a:r>
            <a:r>
              <a:rPr lang="sv-SE" sz="2400" dirty="0"/>
              <a:t> is </a:t>
            </a:r>
            <a:r>
              <a:rPr lang="sv-SE" sz="2400" dirty="0" err="1"/>
              <a:t>usually</a:t>
            </a:r>
            <a:r>
              <a:rPr lang="sv-SE" sz="2400" dirty="0"/>
              <a:t> not </a:t>
            </a:r>
            <a:r>
              <a:rPr lang="sv-SE" sz="2400" dirty="0" err="1"/>
              <a:t>necessary</a:t>
            </a:r>
            <a:endParaRPr lang="sv-SE" sz="2400" dirty="0"/>
          </a:p>
          <a:p>
            <a:r>
              <a:rPr lang="sv-SE" sz="2400" dirty="0" err="1"/>
              <a:t>Avoid</a:t>
            </a:r>
            <a:r>
              <a:rPr lang="sv-SE" sz="2400" dirty="0"/>
              <a:t> </a:t>
            </a:r>
            <a:r>
              <a:rPr lang="sv-SE" sz="2400" dirty="0" err="1"/>
              <a:t>strenuous</a:t>
            </a:r>
            <a:r>
              <a:rPr lang="sv-SE" sz="2400" dirty="0"/>
              <a:t> </a:t>
            </a:r>
            <a:r>
              <a:rPr lang="sv-SE" sz="2400" dirty="0" err="1"/>
              <a:t>activity</a:t>
            </a:r>
            <a:r>
              <a:rPr lang="sv-SE" sz="2400" dirty="0"/>
              <a:t> and sexual </a:t>
            </a:r>
            <a:r>
              <a:rPr lang="sv-SE" sz="2400" dirty="0" err="1"/>
              <a:t>intercourse</a:t>
            </a:r>
            <a:r>
              <a:rPr lang="sv-SE" sz="2400" dirty="0"/>
              <a:t>.</a:t>
            </a:r>
          </a:p>
          <a:p>
            <a:r>
              <a:rPr lang="sv-SE" sz="2400" dirty="0" err="1"/>
              <a:t>Bedrest</a:t>
            </a:r>
            <a:r>
              <a:rPr lang="sv-SE" sz="2400" dirty="0"/>
              <a:t> is NOT </a:t>
            </a:r>
            <a:r>
              <a:rPr lang="sv-SE" sz="2400" dirty="0" err="1"/>
              <a:t>necessary</a:t>
            </a:r>
            <a:endParaRPr lang="sv-SE" sz="2400" dirty="0"/>
          </a:p>
          <a:p>
            <a:r>
              <a:rPr lang="sv-SE" sz="2400" dirty="0"/>
              <a:t>If bleeding stops, </a:t>
            </a:r>
            <a:r>
              <a:rPr lang="sv-SE" sz="2400" dirty="0" err="1"/>
              <a:t>follow</a:t>
            </a:r>
            <a:r>
              <a:rPr lang="sv-SE" sz="2400" dirty="0"/>
              <a:t> </a:t>
            </a:r>
            <a:r>
              <a:rPr lang="sv-SE" sz="2400" dirty="0" err="1"/>
              <a:t>up</a:t>
            </a:r>
            <a:r>
              <a:rPr lang="sv-SE" sz="2400" dirty="0"/>
              <a:t> at </a:t>
            </a:r>
            <a:r>
              <a:rPr lang="sv-SE" sz="2400" dirty="0" err="1"/>
              <a:t>antenatal</a:t>
            </a:r>
            <a:r>
              <a:rPr lang="sv-SE" sz="2400" dirty="0"/>
              <a:t> </a:t>
            </a:r>
            <a:r>
              <a:rPr lang="sv-SE" sz="2400" dirty="0" err="1"/>
              <a:t>clinic</a:t>
            </a:r>
            <a:endParaRPr lang="sv-SE" sz="2400" dirty="0"/>
          </a:p>
          <a:p>
            <a:r>
              <a:rPr lang="sv-SE" sz="2400" dirty="0" err="1"/>
              <a:t>Reassess</a:t>
            </a:r>
            <a:r>
              <a:rPr lang="sv-SE" sz="2400" dirty="0"/>
              <a:t> </a:t>
            </a:r>
            <a:r>
              <a:rPr lang="sv-SE" sz="2400" dirty="0" err="1"/>
              <a:t>if</a:t>
            </a:r>
            <a:r>
              <a:rPr lang="sv-SE" sz="2400" dirty="0"/>
              <a:t> bleeding </a:t>
            </a:r>
            <a:r>
              <a:rPr lang="sv-SE" sz="2400" dirty="0" err="1"/>
              <a:t>reoccurs</a:t>
            </a:r>
            <a:endParaRPr lang="sv-SE" sz="2400" dirty="0"/>
          </a:p>
          <a:p>
            <a:r>
              <a:rPr lang="sv-SE" sz="2400" dirty="0"/>
              <a:t>If bleeding </a:t>
            </a:r>
            <a:r>
              <a:rPr lang="sv-SE" sz="2400" dirty="0" err="1"/>
              <a:t>persists</a:t>
            </a:r>
            <a:r>
              <a:rPr lang="sv-SE" sz="2400" dirty="0"/>
              <a:t>, </a:t>
            </a:r>
            <a:r>
              <a:rPr lang="sv-SE" sz="2400" dirty="0" err="1"/>
              <a:t>asess</a:t>
            </a:r>
            <a:r>
              <a:rPr lang="sv-SE" sz="2400" dirty="0"/>
              <a:t> for </a:t>
            </a:r>
            <a:r>
              <a:rPr lang="sv-SE" sz="2400" dirty="0" err="1"/>
              <a:t>foetal</a:t>
            </a:r>
            <a:r>
              <a:rPr lang="sv-SE" sz="2400" dirty="0"/>
              <a:t> </a:t>
            </a:r>
            <a:r>
              <a:rPr lang="sv-SE" sz="2400" dirty="0" err="1"/>
              <a:t>viability</a:t>
            </a:r>
            <a:r>
              <a:rPr lang="sv-SE" sz="2400" dirty="0"/>
              <a:t> (</a:t>
            </a:r>
            <a:r>
              <a:rPr lang="sv-SE" sz="2400" dirty="0" err="1"/>
              <a:t>pregnancy</a:t>
            </a:r>
            <a:r>
              <a:rPr lang="sv-SE" sz="2400" dirty="0"/>
              <a:t> test/Ultrasound) or </a:t>
            </a:r>
            <a:r>
              <a:rPr lang="sv-SE" sz="2400" dirty="0" err="1"/>
              <a:t>ectopic</a:t>
            </a:r>
            <a:r>
              <a:rPr lang="sv-SE" sz="2400" dirty="0"/>
              <a:t> </a:t>
            </a:r>
            <a:r>
              <a:rPr lang="sv-SE" sz="2400" dirty="0" err="1"/>
              <a:t>pregnancy</a:t>
            </a:r>
            <a:r>
              <a:rPr lang="sv-SE" sz="2400" dirty="0"/>
              <a:t> (Ultrasound). </a:t>
            </a:r>
          </a:p>
          <a:p>
            <a:r>
              <a:rPr lang="sv-SE" sz="2400" dirty="0"/>
              <a:t>Persistent bleeding, in a </a:t>
            </a:r>
            <a:r>
              <a:rPr lang="sv-SE" sz="2400" dirty="0" err="1"/>
              <a:t>larger</a:t>
            </a:r>
            <a:r>
              <a:rPr lang="sv-SE" sz="2400" dirty="0"/>
              <a:t> uterus </a:t>
            </a:r>
            <a:r>
              <a:rPr lang="sv-SE" sz="2400" dirty="0" err="1"/>
              <a:t>than</a:t>
            </a:r>
            <a:r>
              <a:rPr lang="sv-SE" sz="2400" dirty="0"/>
              <a:t> </a:t>
            </a:r>
            <a:r>
              <a:rPr lang="sv-SE" sz="2400" dirty="0" err="1"/>
              <a:t>expected</a:t>
            </a:r>
            <a:r>
              <a:rPr lang="sv-SE" sz="2400" dirty="0"/>
              <a:t> </a:t>
            </a:r>
            <a:r>
              <a:rPr lang="sv-SE" sz="2400" dirty="0" err="1"/>
              <a:t>may</a:t>
            </a:r>
            <a:r>
              <a:rPr lang="sv-SE" sz="2400" dirty="0"/>
              <a:t> </a:t>
            </a:r>
            <a:r>
              <a:rPr lang="sv-SE" sz="2400" dirty="0" err="1"/>
              <a:t>indicate</a:t>
            </a:r>
            <a:r>
              <a:rPr lang="sv-SE" sz="2400" dirty="0"/>
              <a:t> </a:t>
            </a:r>
            <a:r>
              <a:rPr lang="sv-SE" sz="2400" dirty="0" err="1"/>
              <a:t>twins</a:t>
            </a:r>
            <a:r>
              <a:rPr lang="sv-SE" sz="2400" dirty="0"/>
              <a:t> or molar </a:t>
            </a:r>
            <a:r>
              <a:rPr lang="sv-SE" sz="2400" dirty="0" err="1"/>
              <a:t>pregnancy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410033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6B731A-17F1-D302-0C5F-A63F06785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Manual vacuum aspiration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6189DD7-647E-011C-293F-CEC9ACAD9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err="1"/>
              <a:t>Effective</a:t>
            </a:r>
            <a:r>
              <a:rPr lang="sv-SE" sz="2400" dirty="0"/>
              <a:t> </a:t>
            </a:r>
            <a:r>
              <a:rPr lang="sv-SE" sz="2400" dirty="0" err="1"/>
              <a:t>treatment</a:t>
            </a:r>
            <a:r>
              <a:rPr lang="sv-SE" sz="2400" dirty="0"/>
              <a:t> </a:t>
            </a:r>
            <a:r>
              <a:rPr lang="sv-SE" sz="2400" dirty="0" err="1"/>
              <a:t>before</a:t>
            </a:r>
            <a:r>
              <a:rPr lang="sv-SE" sz="2400" dirty="0"/>
              <a:t> </a:t>
            </a:r>
            <a:r>
              <a:rPr lang="sv-SE" sz="2400" dirty="0" err="1"/>
              <a:t>uterine</a:t>
            </a:r>
            <a:r>
              <a:rPr lang="sv-SE" sz="2400" dirty="0"/>
              <a:t> </a:t>
            </a:r>
            <a:r>
              <a:rPr lang="sv-SE" sz="2400" dirty="0" err="1"/>
              <a:t>sizes</a:t>
            </a:r>
            <a:r>
              <a:rPr lang="sv-SE" sz="2400" dirty="0"/>
              <a:t> </a:t>
            </a:r>
            <a:r>
              <a:rPr lang="sv-SE" sz="2400" dirty="0" err="1"/>
              <a:t>up</a:t>
            </a:r>
            <a:r>
              <a:rPr lang="sv-SE" sz="2400" dirty="0"/>
              <a:t> to 12 </a:t>
            </a:r>
            <a:r>
              <a:rPr lang="sv-SE" sz="2400" dirty="0" err="1"/>
              <a:t>weeks</a:t>
            </a:r>
            <a:endParaRPr lang="sv-SE" sz="2400" dirty="0"/>
          </a:p>
          <a:p>
            <a:r>
              <a:rPr lang="sv-SE" sz="2400" dirty="0" err="1"/>
              <a:t>Explain</a:t>
            </a:r>
            <a:r>
              <a:rPr lang="sv-SE" sz="2400" dirty="0"/>
              <a:t> the </a:t>
            </a:r>
            <a:r>
              <a:rPr lang="sv-SE" sz="2400" dirty="0" err="1"/>
              <a:t>procedure</a:t>
            </a:r>
            <a:r>
              <a:rPr lang="sv-SE" sz="2400" dirty="0"/>
              <a:t> for the patient</a:t>
            </a:r>
          </a:p>
          <a:p>
            <a:r>
              <a:rPr lang="sv-SE" sz="2400" dirty="0" err="1"/>
              <a:t>Give</a:t>
            </a:r>
            <a:r>
              <a:rPr lang="sv-SE" sz="2400" dirty="0"/>
              <a:t> emotional and verbal support </a:t>
            </a:r>
            <a:r>
              <a:rPr lang="sv-SE" sz="2400" dirty="0" err="1"/>
              <a:t>throughout</a:t>
            </a:r>
            <a:r>
              <a:rPr lang="sv-SE" sz="2400" dirty="0"/>
              <a:t> the </a:t>
            </a:r>
            <a:r>
              <a:rPr lang="sv-SE" sz="2400" dirty="0" err="1"/>
              <a:t>procedure</a:t>
            </a:r>
            <a:endParaRPr lang="sv-SE" sz="2400" dirty="0"/>
          </a:p>
          <a:p>
            <a:r>
              <a:rPr lang="sv-SE" sz="2400" dirty="0" err="1"/>
              <a:t>Maintain</a:t>
            </a:r>
            <a:r>
              <a:rPr lang="sv-SE" sz="2400" dirty="0"/>
              <a:t> </a:t>
            </a:r>
            <a:r>
              <a:rPr lang="sv-SE" sz="2400" dirty="0" err="1"/>
              <a:t>aseptic</a:t>
            </a:r>
            <a:r>
              <a:rPr lang="sv-SE" sz="2400" dirty="0"/>
              <a:t> </a:t>
            </a:r>
            <a:r>
              <a:rPr lang="sv-SE" sz="2400" dirty="0" err="1"/>
              <a:t>technique</a:t>
            </a:r>
            <a:endParaRPr lang="sv-SE" sz="2400" dirty="0"/>
          </a:p>
          <a:p>
            <a:r>
              <a:rPr lang="sv-SE" sz="2400" b="1" dirty="0" err="1"/>
              <a:t>Give</a:t>
            </a:r>
            <a:r>
              <a:rPr lang="sv-SE" sz="2400" b="1" dirty="0"/>
              <a:t> </a:t>
            </a:r>
            <a:r>
              <a:rPr lang="sv-SE" sz="2400" b="1" dirty="0" err="1"/>
              <a:t>Pethedine</a:t>
            </a:r>
            <a:r>
              <a:rPr lang="sv-SE" sz="2400" b="1" dirty="0"/>
              <a:t> 50 mg IM 30 </a:t>
            </a:r>
            <a:r>
              <a:rPr lang="sv-SE" sz="2400" b="1" dirty="0" err="1"/>
              <a:t>minutes</a:t>
            </a:r>
            <a:r>
              <a:rPr lang="sv-SE" sz="2400" b="1" dirty="0"/>
              <a:t> </a:t>
            </a:r>
            <a:r>
              <a:rPr lang="sv-SE" sz="2400" b="1" dirty="0" err="1"/>
              <a:t>before</a:t>
            </a:r>
            <a:r>
              <a:rPr lang="sv-SE" sz="2400" b="1" dirty="0"/>
              <a:t> the </a:t>
            </a:r>
            <a:r>
              <a:rPr lang="sv-SE" sz="2400" b="1" dirty="0" err="1"/>
              <a:t>procedure</a:t>
            </a:r>
            <a:r>
              <a:rPr lang="sv-SE" sz="2400" b="1" dirty="0"/>
              <a:t> at hospital</a:t>
            </a:r>
          </a:p>
        </p:txBody>
      </p:sp>
    </p:spTree>
    <p:extLst>
      <p:ext uri="{BB962C8B-B14F-4D97-AF65-F5344CB8AC3E}">
        <p14:creationId xmlns:p14="http://schemas.microsoft.com/office/powerpoint/2010/main" val="1258893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564D51-57B6-00E4-6027-0195BBE3E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Guideline</a:t>
            </a:r>
            <a:r>
              <a:rPr lang="sv-SE" dirty="0"/>
              <a:t> in Sweden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A69F805-9630-9875-DB4A-4D98F8180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/>
              <a:t>Patients </a:t>
            </a:r>
            <a:r>
              <a:rPr lang="sv-SE" sz="2800" dirty="0" err="1"/>
              <a:t>dont</a:t>
            </a:r>
            <a:r>
              <a:rPr lang="sv-SE" sz="2800" dirty="0"/>
              <a:t> </a:t>
            </a:r>
            <a:r>
              <a:rPr lang="sv-SE" sz="2800" dirty="0" err="1"/>
              <a:t>need</a:t>
            </a:r>
            <a:r>
              <a:rPr lang="sv-SE" sz="2800" dirty="0"/>
              <a:t> to </a:t>
            </a:r>
            <a:r>
              <a:rPr lang="sv-SE" sz="2800" dirty="0" err="1"/>
              <a:t>seek</a:t>
            </a:r>
            <a:r>
              <a:rPr lang="sv-SE" sz="2800" dirty="0"/>
              <a:t> </a:t>
            </a:r>
            <a:r>
              <a:rPr lang="sv-SE" sz="2800" dirty="0" err="1"/>
              <a:t>care</a:t>
            </a:r>
            <a:r>
              <a:rPr lang="sv-SE" sz="2800" dirty="0"/>
              <a:t> </a:t>
            </a:r>
            <a:r>
              <a:rPr lang="sv-SE" sz="2800" dirty="0" err="1"/>
              <a:t>acute</a:t>
            </a:r>
            <a:r>
              <a:rPr lang="sv-SE" sz="2800" dirty="0"/>
              <a:t> </a:t>
            </a:r>
            <a:r>
              <a:rPr lang="sv-SE" sz="2800" dirty="0" err="1"/>
              <a:t>if</a:t>
            </a:r>
            <a:r>
              <a:rPr lang="sv-SE" sz="2800" dirty="0"/>
              <a:t> </a:t>
            </a:r>
            <a:r>
              <a:rPr lang="sv-SE" sz="2800" dirty="0" err="1"/>
              <a:t>they</a:t>
            </a:r>
            <a:r>
              <a:rPr lang="sv-SE" sz="2800" dirty="0"/>
              <a:t> </a:t>
            </a:r>
            <a:r>
              <a:rPr lang="sv-SE" sz="2800" dirty="0" err="1"/>
              <a:t>have</a:t>
            </a:r>
            <a:r>
              <a:rPr lang="sv-SE" sz="2800" dirty="0"/>
              <a:t> a small bleeding and </a:t>
            </a:r>
            <a:r>
              <a:rPr lang="sv-SE" sz="2800" dirty="0" err="1"/>
              <a:t>menstrual</a:t>
            </a:r>
            <a:r>
              <a:rPr lang="sv-SE" sz="2800" dirty="0"/>
              <a:t> pain in </a:t>
            </a:r>
            <a:r>
              <a:rPr lang="sv-SE" sz="2800" dirty="0" err="1"/>
              <a:t>early</a:t>
            </a:r>
            <a:r>
              <a:rPr lang="sv-SE" sz="2800" dirty="0"/>
              <a:t> </a:t>
            </a:r>
            <a:r>
              <a:rPr lang="sv-SE" sz="2800" dirty="0" err="1"/>
              <a:t>pregnancy</a:t>
            </a:r>
            <a:endParaRPr lang="sv-SE" sz="2800" dirty="0"/>
          </a:p>
          <a:p>
            <a:r>
              <a:rPr lang="sv-SE" sz="2800" dirty="0"/>
              <a:t>Patient </a:t>
            </a:r>
            <a:r>
              <a:rPr lang="sv-SE" sz="2800" dirty="0" err="1"/>
              <a:t>who</a:t>
            </a:r>
            <a:r>
              <a:rPr lang="sv-SE" sz="2800" dirty="0"/>
              <a:t> </a:t>
            </a:r>
            <a:r>
              <a:rPr lang="sv-SE" sz="2800" dirty="0" err="1"/>
              <a:t>needs</a:t>
            </a:r>
            <a:r>
              <a:rPr lang="sv-SE" sz="2800" dirty="0"/>
              <a:t> to come in </a:t>
            </a:r>
            <a:r>
              <a:rPr lang="sv-SE" sz="2800" dirty="0" err="1"/>
              <a:t>acute</a:t>
            </a:r>
            <a:r>
              <a:rPr lang="sv-SE" sz="2800" dirty="0"/>
              <a:t> is </a:t>
            </a:r>
            <a:r>
              <a:rPr lang="sv-SE" sz="2800" dirty="0" err="1"/>
              <a:t>having</a:t>
            </a:r>
            <a:r>
              <a:rPr lang="sv-SE" sz="2800" dirty="0"/>
              <a:t> a </a:t>
            </a:r>
            <a:r>
              <a:rPr lang="sv-SE" sz="2800" dirty="0" err="1"/>
              <a:t>one</a:t>
            </a:r>
            <a:r>
              <a:rPr lang="sv-SE" sz="2800" dirty="0"/>
              <a:t> </a:t>
            </a:r>
            <a:r>
              <a:rPr lang="sv-SE" sz="2800" dirty="0" err="1"/>
              <a:t>sided</a:t>
            </a:r>
            <a:r>
              <a:rPr lang="sv-SE" sz="2800" dirty="0"/>
              <a:t> pain in </a:t>
            </a:r>
            <a:r>
              <a:rPr lang="sv-SE" sz="2800" dirty="0" err="1"/>
              <a:t>early</a:t>
            </a:r>
            <a:r>
              <a:rPr lang="sv-SE" sz="2800" dirty="0"/>
              <a:t> </a:t>
            </a:r>
            <a:r>
              <a:rPr lang="sv-SE" sz="2800" dirty="0" err="1"/>
              <a:t>pregnancy</a:t>
            </a:r>
            <a:r>
              <a:rPr lang="sv-SE" sz="2800" dirty="0"/>
              <a:t>. </a:t>
            </a:r>
            <a:r>
              <a:rPr lang="sv-SE" sz="2800" dirty="0" err="1"/>
              <a:t>Large</a:t>
            </a:r>
            <a:r>
              <a:rPr lang="sv-SE" sz="2800" dirty="0"/>
              <a:t> bleeding. Strong pain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44586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102681-9B39-A644-6960-94EA82328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Summary</a:t>
            </a:r>
            <a:r>
              <a:rPr lang="sv-SE" dirty="0"/>
              <a:t> Swedish </a:t>
            </a:r>
            <a:r>
              <a:rPr lang="sv-SE" dirty="0" err="1"/>
              <a:t>guideline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72BC016-6ED8-5B64-08A9-F526C0E2D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In the </a:t>
            </a:r>
            <a:r>
              <a:rPr lang="sv-SE" sz="2400" dirty="0" err="1"/>
              <a:t>first</a:t>
            </a:r>
            <a:r>
              <a:rPr lang="sv-SE" sz="2400" dirty="0"/>
              <a:t> </a:t>
            </a:r>
            <a:r>
              <a:rPr lang="sv-SE" sz="2400" dirty="0" err="1"/>
              <a:t>trimester</a:t>
            </a:r>
            <a:r>
              <a:rPr lang="sv-SE" sz="2400" dirty="0"/>
              <a:t>, 25 % </a:t>
            </a:r>
            <a:r>
              <a:rPr lang="sv-SE" sz="2400" dirty="0" err="1"/>
              <a:t>of</a:t>
            </a:r>
            <a:r>
              <a:rPr lang="sv-SE" sz="2400" dirty="0"/>
              <a:t> all pregnant </a:t>
            </a:r>
            <a:r>
              <a:rPr lang="sv-SE" sz="2400" dirty="0" err="1"/>
              <a:t>women</a:t>
            </a:r>
            <a:r>
              <a:rPr lang="sv-SE" sz="2400" dirty="0"/>
              <a:t> has a </a:t>
            </a:r>
            <a:r>
              <a:rPr lang="sv-SE" sz="2400" dirty="0" err="1"/>
              <a:t>bleedning</a:t>
            </a:r>
            <a:r>
              <a:rPr lang="sv-SE" sz="2400" dirty="0"/>
              <a:t> and </a:t>
            </a:r>
            <a:r>
              <a:rPr lang="sv-SE" sz="2400" dirty="0" err="1"/>
              <a:t>this</a:t>
            </a:r>
            <a:r>
              <a:rPr lang="sv-SE" sz="2400" dirty="0"/>
              <a:t> </a:t>
            </a:r>
            <a:r>
              <a:rPr lang="sv-SE" sz="2400" dirty="0" err="1"/>
              <a:t>will</a:t>
            </a:r>
            <a:r>
              <a:rPr lang="sv-SE" sz="2400" dirty="0"/>
              <a:t> in </a:t>
            </a:r>
            <a:r>
              <a:rPr lang="sv-SE" sz="2400" dirty="0" err="1"/>
              <a:t>most</a:t>
            </a:r>
            <a:r>
              <a:rPr lang="sv-SE" sz="2400" dirty="0"/>
              <a:t> </a:t>
            </a:r>
            <a:r>
              <a:rPr lang="sv-SE" sz="2400" dirty="0" err="1"/>
              <a:t>cases</a:t>
            </a:r>
            <a:r>
              <a:rPr lang="sv-SE" sz="2400" dirty="0"/>
              <a:t> not </a:t>
            </a:r>
            <a:r>
              <a:rPr lang="sv-SE" sz="2400" dirty="0" err="1"/>
              <a:t>leed</a:t>
            </a:r>
            <a:r>
              <a:rPr lang="sv-SE" sz="2400" dirty="0"/>
              <a:t> to </a:t>
            </a:r>
            <a:r>
              <a:rPr lang="sv-SE" sz="2400" dirty="0" err="1"/>
              <a:t>any</a:t>
            </a:r>
            <a:r>
              <a:rPr lang="sv-SE" sz="2400" dirty="0"/>
              <a:t> action. </a:t>
            </a:r>
          </a:p>
          <a:p>
            <a:r>
              <a:rPr lang="sv-SE" sz="2400" dirty="0"/>
              <a:t>A small bleeding </a:t>
            </a:r>
            <a:r>
              <a:rPr lang="sv-SE" sz="2400" dirty="0" err="1"/>
              <a:t>usually</a:t>
            </a:r>
            <a:r>
              <a:rPr lang="sv-SE" sz="2400" dirty="0"/>
              <a:t> stops in a </a:t>
            </a:r>
            <a:r>
              <a:rPr lang="sv-SE" sz="2400" dirty="0" err="1"/>
              <a:t>few</a:t>
            </a:r>
            <a:r>
              <a:rPr lang="sv-SE" sz="2400" dirty="0"/>
              <a:t> </a:t>
            </a:r>
            <a:r>
              <a:rPr lang="sv-SE" sz="2400" dirty="0" err="1"/>
              <a:t>days</a:t>
            </a:r>
            <a:r>
              <a:rPr lang="sv-SE" sz="2400" dirty="0"/>
              <a:t>. </a:t>
            </a:r>
            <a:r>
              <a:rPr lang="sv-SE" sz="2400" dirty="0" err="1"/>
              <a:t>This</a:t>
            </a:r>
            <a:r>
              <a:rPr lang="sv-SE" sz="2400" dirty="0"/>
              <a:t> </a:t>
            </a:r>
            <a:r>
              <a:rPr lang="sv-SE" sz="2400" dirty="0" err="1"/>
              <a:t>can</a:t>
            </a:r>
            <a:r>
              <a:rPr lang="sv-SE" sz="2400" dirty="0"/>
              <a:t> be </a:t>
            </a:r>
            <a:r>
              <a:rPr lang="sv-SE" sz="2400" dirty="0" err="1"/>
              <a:t>caust</a:t>
            </a:r>
            <a:r>
              <a:rPr lang="sv-SE" sz="2400" dirty="0"/>
              <a:t> by fragile </a:t>
            </a:r>
            <a:r>
              <a:rPr lang="sv-SE" sz="2400" dirty="0" err="1"/>
              <a:t>mucous</a:t>
            </a:r>
            <a:r>
              <a:rPr lang="sv-SE" sz="2400" dirty="0"/>
              <a:t> </a:t>
            </a:r>
            <a:r>
              <a:rPr lang="sv-SE" sz="2400" dirty="0" err="1"/>
              <a:t>membraines</a:t>
            </a:r>
            <a:r>
              <a:rPr lang="sv-SE" sz="2400" dirty="0"/>
              <a:t> and </a:t>
            </a:r>
            <a:r>
              <a:rPr lang="sv-SE" sz="2400" dirty="0" err="1"/>
              <a:t>increased</a:t>
            </a:r>
            <a:r>
              <a:rPr lang="sv-SE" sz="2400" dirty="0"/>
              <a:t> </a:t>
            </a:r>
            <a:r>
              <a:rPr lang="sv-SE" sz="2400" dirty="0" err="1"/>
              <a:t>blood</a:t>
            </a:r>
            <a:r>
              <a:rPr lang="sv-SE" sz="2400" dirty="0"/>
              <a:t> </a:t>
            </a:r>
            <a:r>
              <a:rPr lang="sv-SE" sz="2400" dirty="0" err="1"/>
              <a:t>flow</a:t>
            </a:r>
            <a:r>
              <a:rPr lang="sv-SE" sz="2400" dirty="0"/>
              <a:t>.</a:t>
            </a:r>
          </a:p>
          <a:p>
            <a:r>
              <a:rPr lang="sv-SE" sz="2400" dirty="0" err="1"/>
              <a:t>Many</a:t>
            </a:r>
            <a:r>
              <a:rPr lang="sv-SE" sz="2400" dirty="0"/>
              <a:t> </a:t>
            </a:r>
            <a:r>
              <a:rPr lang="sv-SE" sz="2400" dirty="0" err="1"/>
              <a:t>also</a:t>
            </a:r>
            <a:r>
              <a:rPr lang="sv-SE" sz="2400" dirty="0"/>
              <a:t> get a small bleeding </a:t>
            </a:r>
            <a:r>
              <a:rPr lang="sv-SE" sz="2400" dirty="0" err="1"/>
              <a:t>when</a:t>
            </a:r>
            <a:r>
              <a:rPr lang="sv-SE" sz="2400" dirty="0"/>
              <a:t> </a:t>
            </a:r>
            <a:r>
              <a:rPr lang="sv-SE" sz="2400" dirty="0" err="1"/>
              <a:t>they</a:t>
            </a:r>
            <a:r>
              <a:rPr lang="sv-SE" sz="2400" dirty="0"/>
              <a:t> </a:t>
            </a:r>
            <a:r>
              <a:rPr lang="sv-SE" sz="2400" dirty="0" err="1"/>
              <a:t>usually</a:t>
            </a:r>
            <a:r>
              <a:rPr lang="sv-SE" sz="2400" dirty="0"/>
              <a:t> </a:t>
            </a:r>
            <a:r>
              <a:rPr lang="sv-SE" sz="2400" dirty="0" err="1"/>
              <a:t>should</a:t>
            </a:r>
            <a:r>
              <a:rPr lang="sv-SE" sz="2400" dirty="0"/>
              <a:t> </a:t>
            </a:r>
            <a:r>
              <a:rPr lang="sv-SE" sz="2400" dirty="0" err="1"/>
              <a:t>have</a:t>
            </a:r>
            <a:r>
              <a:rPr lang="sv-SE" sz="2400" dirty="0"/>
              <a:t> </a:t>
            </a:r>
            <a:r>
              <a:rPr lang="sv-SE" sz="2400" dirty="0" err="1"/>
              <a:t>their</a:t>
            </a:r>
            <a:r>
              <a:rPr lang="sv-SE" sz="2400" dirty="0"/>
              <a:t> period.</a:t>
            </a:r>
          </a:p>
          <a:p>
            <a:r>
              <a:rPr lang="sv-SE" sz="2400" dirty="0" err="1"/>
              <a:t>Menstrual</a:t>
            </a:r>
            <a:r>
              <a:rPr lang="sv-SE" sz="2400" dirty="0"/>
              <a:t> pain </a:t>
            </a:r>
            <a:r>
              <a:rPr lang="sv-SE" sz="2400" dirty="0" err="1"/>
              <a:t>can</a:t>
            </a:r>
            <a:r>
              <a:rPr lang="sv-SE" sz="2400" dirty="0"/>
              <a:t> </a:t>
            </a:r>
            <a:r>
              <a:rPr lang="sv-SE" sz="2400" dirty="0" err="1"/>
              <a:t>also</a:t>
            </a:r>
            <a:r>
              <a:rPr lang="sv-SE" sz="2400" dirty="0"/>
              <a:t> be </a:t>
            </a:r>
            <a:r>
              <a:rPr lang="sv-SE" sz="2400" dirty="0" err="1"/>
              <a:t>caust</a:t>
            </a:r>
            <a:r>
              <a:rPr lang="sv-SE" sz="2400" dirty="0"/>
              <a:t> </a:t>
            </a:r>
            <a:r>
              <a:rPr lang="sv-SE" sz="2400" dirty="0" err="1"/>
              <a:t>due</a:t>
            </a:r>
            <a:r>
              <a:rPr lang="sv-SE" sz="2400" dirty="0"/>
              <a:t> to the </a:t>
            </a:r>
            <a:r>
              <a:rPr lang="sv-SE" sz="2400" dirty="0" err="1"/>
              <a:t>uteral</a:t>
            </a:r>
            <a:r>
              <a:rPr lang="sv-SE" sz="2400" dirty="0"/>
              <a:t> </a:t>
            </a:r>
            <a:r>
              <a:rPr lang="sv-SE" sz="2400" dirty="0" err="1"/>
              <a:t>growth</a:t>
            </a:r>
            <a:r>
              <a:rPr lang="sv-SE" sz="2400" dirty="0"/>
              <a:t> and ligament pain. </a:t>
            </a:r>
          </a:p>
        </p:txBody>
      </p:sp>
    </p:spTree>
    <p:extLst>
      <p:ext uri="{BB962C8B-B14F-4D97-AF65-F5344CB8AC3E}">
        <p14:creationId xmlns:p14="http://schemas.microsoft.com/office/powerpoint/2010/main" val="3264804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A3F30F-6ACB-78D1-5298-06D13F0A7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17496"/>
          </a:xfrm>
        </p:spPr>
        <p:txBody>
          <a:bodyPr/>
          <a:lstStyle/>
          <a:p>
            <a:r>
              <a:rPr lang="sv-SE" dirty="0"/>
              <a:t>Sweden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99F12A3-9121-8B14-59F4-8C2663C60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460090"/>
            <a:ext cx="10058400" cy="4574950"/>
          </a:xfrm>
        </p:spPr>
        <p:txBody>
          <a:bodyPr>
            <a:noAutofit/>
          </a:bodyPr>
          <a:lstStyle/>
          <a:p>
            <a:r>
              <a:rPr lang="sv-SE" sz="2400" dirty="0"/>
              <a:t>In </a:t>
            </a:r>
            <a:r>
              <a:rPr lang="sv-SE" sz="2400" dirty="0" err="1"/>
              <a:t>some</a:t>
            </a:r>
            <a:r>
              <a:rPr lang="sv-SE" sz="2400" dirty="0"/>
              <a:t> </a:t>
            </a:r>
            <a:r>
              <a:rPr lang="sv-SE" sz="2400" dirty="0" err="1"/>
              <a:t>cases</a:t>
            </a:r>
            <a:r>
              <a:rPr lang="sv-SE" sz="2400" dirty="0"/>
              <a:t> </a:t>
            </a:r>
            <a:r>
              <a:rPr lang="sv-SE" sz="2400" dirty="0" err="1"/>
              <a:t>if</a:t>
            </a:r>
            <a:r>
              <a:rPr lang="sv-SE" sz="2400" dirty="0"/>
              <a:t> the </a:t>
            </a:r>
            <a:r>
              <a:rPr lang="sv-SE" sz="2400" dirty="0" err="1"/>
              <a:t>woman</a:t>
            </a:r>
            <a:r>
              <a:rPr lang="sv-SE" sz="2400" dirty="0"/>
              <a:t> has </a:t>
            </a:r>
            <a:r>
              <a:rPr lang="sv-SE" sz="2400" dirty="0" err="1"/>
              <a:t>had</a:t>
            </a:r>
            <a:r>
              <a:rPr lang="sv-SE" sz="2400" dirty="0"/>
              <a:t> </a:t>
            </a:r>
            <a:r>
              <a:rPr lang="sv-SE" sz="2400" dirty="0" err="1"/>
              <a:t>many</a:t>
            </a:r>
            <a:r>
              <a:rPr lang="sv-SE" sz="2400" dirty="0"/>
              <a:t> </a:t>
            </a:r>
            <a:r>
              <a:rPr lang="sv-SE" sz="2400" dirty="0" err="1"/>
              <a:t>miscarriges</a:t>
            </a:r>
            <a:r>
              <a:rPr lang="sv-SE" sz="2400" dirty="0"/>
              <a:t> </a:t>
            </a:r>
            <a:r>
              <a:rPr lang="sv-SE" sz="2400" dirty="0" err="1"/>
              <a:t>she</a:t>
            </a:r>
            <a:r>
              <a:rPr lang="sv-SE" sz="2400" dirty="0"/>
              <a:t> </a:t>
            </a:r>
            <a:r>
              <a:rPr lang="sv-SE" sz="2400" dirty="0" err="1"/>
              <a:t>can</a:t>
            </a:r>
            <a:r>
              <a:rPr lang="sv-SE" sz="2400" dirty="0"/>
              <a:t> be </a:t>
            </a:r>
            <a:r>
              <a:rPr lang="sv-SE" sz="2400" dirty="0" err="1"/>
              <a:t>recommended</a:t>
            </a:r>
            <a:r>
              <a:rPr lang="sv-SE" sz="2400" dirty="0"/>
              <a:t> progesteron or </a:t>
            </a:r>
            <a:r>
              <a:rPr lang="sv-SE" sz="2400" dirty="0" err="1"/>
              <a:t>Cerklage</a:t>
            </a:r>
            <a:r>
              <a:rPr lang="sv-SE" sz="2400" dirty="0"/>
              <a:t>. </a:t>
            </a:r>
          </a:p>
          <a:p>
            <a:endParaRPr lang="sv-SE" sz="2400" dirty="0"/>
          </a:p>
          <a:p>
            <a:r>
              <a:rPr lang="sv-SE" sz="2400" dirty="0" err="1"/>
              <a:t>Cerklage</a:t>
            </a:r>
            <a:r>
              <a:rPr lang="sv-SE" sz="2400" dirty="0"/>
              <a:t> is </a:t>
            </a:r>
            <a:r>
              <a:rPr lang="sv-SE" sz="2400" dirty="0" err="1"/>
              <a:t>then</a:t>
            </a:r>
            <a:r>
              <a:rPr lang="sv-SE" sz="2400" dirty="0"/>
              <a:t> </a:t>
            </a:r>
            <a:r>
              <a:rPr lang="sv-SE" sz="2400" dirty="0" err="1"/>
              <a:t>put</a:t>
            </a:r>
            <a:r>
              <a:rPr lang="sv-SE" sz="2400" dirty="0"/>
              <a:t> in </a:t>
            </a:r>
            <a:r>
              <a:rPr lang="sv-SE" sz="2400" dirty="0" err="1"/>
              <a:t>around</a:t>
            </a:r>
            <a:r>
              <a:rPr lang="sv-SE" sz="2400" dirty="0"/>
              <a:t> </a:t>
            </a:r>
            <a:r>
              <a:rPr lang="sv-SE" sz="2400" dirty="0" err="1"/>
              <a:t>week</a:t>
            </a:r>
            <a:r>
              <a:rPr lang="sv-SE" sz="2400" dirty="0"/>
              <a:t> 13-16 and is </a:t>
            </a:r>
            <a:r>
              <a:rPr lang="sv-SE" sz="2400" dirty="0" err="1"/>
              <a:t>removed</a:t>
            </a:r>
            <a:r>
              <a:rPr lang="sv-SE" sz="2400" dirty="0"/>
              <a:t> </a:t>
            </a:r>
            <a:r>
              <a:rPr lang="sv-SE" sz="2400" dirty="0" err="1"/>
              <a:t>week</a:t>
            </a:r>
            <a:r>
              <a:rPr lang="sv-SE" sz="2400" dirty="0"/>
              <a:t> 36</a:t>
            </a:r>
          </a:p>
          <a:p>
            <a:endParaRPr lang="sv-SE" sz="2400" dirty="0"/>
          </a:p>
          <a:p>
            <a:r>
              <a:rPr lang="sv-SE" sz="2400" dirty="0"/>
              <a:t>Progesteron </a:t>
            </a:r>
            <a:r>
              <a:rPr lang="sv-SE" sz="2400" dirty="0" err="1"/>
              <a:t>vaginally</a:t>
            </a:r>
            <a:r>
              <a:rPr lang="sv-SE" sz="2400" dirty="0"/>
              <a:t> 100-200 mg. </a:t>
            </a:r>
            <a:r>
              <a:rPr lang="sv-SE" sz="2400" dirty="0" err="1"/>
              <a:t>Continuous</a:t>
            </a:r>
            <a:r>
              <a:rPr lang="sv-SE" sz="2400" dirty="0"/>
              <a:t> ultrasound </a:t>
            </a:r>
            <a:r>
              <a:rPr lang="sv-SE" sz="2400" dirty="0" err="1"/>
              <a:t>every</a:t>
            </a:r>
            <a:r>
              <a:rPr lang="sv-SE" sz="2400" dirty="0"/>
              <a:t> </a:t>
            </a:r>
            <a:r>
              <a:rPr lang="sv-SE" sz="2400" dirty="0" err="1"/>
              <a:t>other</a:t>
            </a:r>
            <a:r>
              <a:rPr lang="sv-SE" sz="2400" dirty="0"/>
              <a:t> </a:t>
            </a:r>
            <a:r>
              <a:rPr lang="sv-SE" sz="2400" dirty="0" err="1"/>
              <a:t>week</a:t>
            </a:r>
            <a:r>
              <a:rPr lang="sv-SE" sz="2400" dirty="0"/>
              <a:t> </a:t>
            </a:r>
            <a:r>
              <a:rPr lang="sv-SE" sz="2400" dirty="0" err="1"/>
              <a:t>up</a:t>
            </a:r>
            <a:r>
              <a:rPr lang="sv-SE" sz="2400" dirty="0"/>
              <a:t> to </a:t>
            </a:r>
            <a:r>
              <a:rPr lang="sv-SE" sz="2400" dirty="0" err="1"/>
              <a:t>week</a:t>
            </a:r>
            <a:r>
              <a:rPr lang="sv-SE" sz="2400" dirty="0"/>
              <a:t> 24 to </a:t>
            </a:r>
            <a:r>
              <a:rPr lang="sv-SE" sz="2400" dirty="0" err="1"/>
              <a:t>messure</a:t>
            </a:r>
            <a:r>
              <a:rPr lang="sv-SE" sz="2400" dirty="0"/>
              <a:t> the cervix. </a:t>
            </a:r>
            <a:r>
              <a:rPr lang="sv-SE" sz="2400" dirty="0" err="1"/>
              <a:t>Then</a:t>
            </a:r>
            <a:r>
              <a:rPr lang="sv-SE" sz="2400" dirty="0"/>
              <a:t> </a:t>
            </a:r>
            <a:r>
              <a:rPr lang="sv-SE" sz="2400" dirty="0" err="1"/>
              <a:t>after</a:t>
            </a:r>
            <a:r>
              <a:rPr lang="sv-SE" sz="2400" dirty="0"/>
              <a:t> </a:t>
            </a:r>
            <a:r>
              <a:rPr lang="sv-SE" sz="2400" dirty="0" err="1"/>
              <a:t>induvidual</a:t>
            </a:r>
            <a:r>
              <a:rPr lang="sv-SE" sz="2400" dirty="0"/>
              <a:t> </a:t>
            </a:r>
            <a:r>
              <a:rPr lang="sv-SE" sz="2400" dirty="0" err="1"/>
              <a:t>care</a:t>
            </a:r>
            <a:r>
              <a:rPr lang="sv-SE" sz="2400" dirty="0"/>
              <a:t>.</a:t>
            </a:r>
          </a:p>
          <a:p>
            <a:r>
              <a:rPr lang="sv-SE" sz="2400" dirty="0"/>
              <a:t>If the cervix is less </a:t>
            </a:r>
            <a:r>
              <a:rPr lang="sv-SE" sz="2400" dirty="0" err="1"/>
              <a:t>than</a:t>
            </a:r>
            <a:r>
              <a:rPr lang="sv-SE" sz="2400" dirty="0"/>
              <a:t> 25 mm </a:t>
            </a:r>
            <a:r>
              <a:rPr lang="sv-SE" sz="2400" dirty="0" err="1"/>
              <a:t>with</a:t>
            </a:r>
            <a:r>
              <a:rPr lang="sv-SE" sz="2400" dirty="0"/>
              <a:t> </a:t>
            </a:r>
            <a:r>
              <a:rPr lang="sv-SE" sz="2400" dirty="0" err="1"/>
              <a:t>funneling</a:t>
            </a:r>
            <a:r>
              <a:rPr lang="sv-SE" sz="2400" dirty="0"/>
              <a:t> </a:t>
            </a:r>
            <a:r>
              <a:rPr lang="sv-SE" sz="2400" dirty="0" err="1"/>
              <a:t>consider</a:t>
            </a:r>
            <a:r>
              <a:rPr lang="sv-SE" sz="2400" dirty="0"/>
              <a:t> </a:t>
            </a:r>
            <a:r>
              <a:rPr lang="sv-SE" sz="2400" dirty="0" err="1"/>
              <a:t>cerklage</a:t>
            </a:r>
            <a:r>
              <a:rPr lang="sv-SE" sz="2400" dirty="0"/>
              <a:t>, </a:t>
            </a:r>
            <a:r>
              <a:rPr lang="sv-SE" sz="2400" dirty="0" err="1"/>
              <a:t>but</a:t>
            </a:r>
            <a:r>
              <a:rPr lang="sv-SE" sz="2400" dirty="0"/>
              <a:t> not </a:t>
            </a:r>
            <a:r>
              <a:rPr lang="sv-SE" sz="2400" dirty="0" err="1"/>
              <a:t>after</a:t>
            </a:r>
            <a:r>
              <a:rPr lang="sv-SE" sz="2400" dirty="0"/>
              <a:t> </a:t>
            </a:r>
            <a:r>
              <a:rPr lang="sv-SE" sz="2400" dirty="0" err="1"/>
              <a:t>week</a:t>
            </a:r>
            <a:r>
              <a:rPr lang="sv-SE" sz="2400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912029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8AFF2F-16A4-9529-C5AF-7F3EBE5E9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02748"/>
          </a:xfrm>
        </p:spPr>
        <p:txBody>
          <a:bodyPr/>
          <a:lstStyle/>
          <a:p>
            <a:r>
              <a:rPr lang="sv-SE" dirty="0" err="1"/>
              <a:t>Reflections</a:t>
            </a:r>
            <a:r>
              <a:rPr lang="sv-SE" dirty="0"/>
              <a:t> </a:t>
            </a:r>
            <a:r>
              <a:rPr lang="sv-SE" dirty="0" err="1"/>
              <a:t>beeing</a:t>
            </a:r>
            <a:r>
              <a:rPr lang="sv-SE" dirty="0"/>
              <a:t> in </a:t>
            </a:r>
            <a:r>
              <a:rPr lang="sv-SE" dirty="0" err="1"/>
              <a:t>Kacheliba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1DBA2E1-EE7B-185A-9D65-0C0A4398E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445343"/>
            <a:ext cx="10058400" cy="4589698"/>
          </a:xfrm>
        </p:spPr>
        <p:txBody>
          <a:bodyPr>
            <a:noAutofit/>
          </a:bodyPr>
          <a:lstStyle/>
          <a:p>
            <a:r>
              <a:rPr lang="sv-SE" sz="2400" dirty="0" err="1"/>
              <a:t>Many</a:t>
            </a:r>
            <a:r>
              <a:rPr lang="sv-SE" sz="2400" dirty="0"/>
              <a:t> patients in </a:t>
            </a:r>
            <a:r>
              <a:rPr lang="sv-SE" sz="2400" dirty="0" err="1"/>
              <a:t>very</a:t>
            </a:r>
            <a:r>
              <a:rPr lang="sv-SE" sz="2400" dirty="0"/>
              <a:t> </a:t>
            </a:r>
            <a:r>
              <a:rPr lang="sv-SE" sz="2400" dirty="0" err="1"/>
              <a:t>early</a:t>
            </a:r>
            <a:r>
              <a:rPr lang="sv-SE" sz="2400" dirty="0"/>
              <a:t> </a:t>
            </a:r>
            <a:r>
              <a:rPr lang="sv-SE" sz="2400" dirty="0" err="1"/>
              <a:t>weeks</a:t>
            </a:r>
            <a:r>
              <a:rPr lang="sv-SE" sz="2400" dirty="0"/>
              <a:t> come to the hospital </a:t>
            </a:r>
            <a:r>
              <a:rPr lang="sv-SE" sz="2400" dirty="0" err="1"/>
              <a:t>due</a:t>
            </a:r>
            <a:r>
              <a:rPr lang="sv-SE" sz="2400" dirty="0"/>
              <a:t> to </a:t>
            </a:r>
            <a:r>
              <a:rPr lang="sv-SE" sz="2400" dirty="0" err="1"/>
              <a:t>thearetened</a:t>
            </a:r>
            <a:r>
              <a:rPr lang="sv-SE" sz="2400" dirty="0"/>
              <a:t> </a:t>
            </a:r>
            <a:r>
              <a:rPr lang="sv-SE" sz="2400" dirty="0" err="1"/>
              <a:t>abortion</a:t>
            </a:r>
            <a:endParaRPr lang="sv-SE" sz="2400" dirty="0"/>
          </a:p>
          <a:p>
            <a:r>
              <a:rPr lang="sv-SE" sz="2400" dirty="0" err="1"/>
              <a:t>Many</a:t>
            </a:r>
            <a:r>
              <a:rPr lang="sv-SE" sz="2400" dirty="0"/>
              <a:t> from </a:t>
            </a:r>
            <a:r>
              <a:rPr lang="sv-SE" sz="2400" dirty="0" err="1"/>
              <a:t>week</a:t>
            </a:r>
            <a:r>
              <a:rPr lang="sv-SE" sz="2400" dirty="0"/>
              <a:t> 7-11 </a:t>
            </a:r>
            <a:r>
              <a:rPr lang="sv-SE" sz="2400" dirty="0" err="1"/>
              <a:t>with</a:t>
            </a:r>
            <a:r>
              <a:rPr lang="sv-SE" sz="2400" dirty="0"/>
              <a:t> </a:t>
            </a:r>
            <a:r>
              <a:rPr lang="sv-SE" sz="2400" dirty="0" err="1"/>
              <a:t>lower</a:t>
            </a:r>
            <a:r>
              <a:rPr lang="sv-SE" sz="2400" dirty="0"/>
              <a:t> abdominal pain and </a:t>
            </a:r>
            <a:r>
              <a:rPr lang="sv-SE" sz="2400" dirty="0" err="1"/>
              <a:t>sometimes</a:t>
            </a:r>
            <a:r>
              <a:rPr lang="sv-SE" sz="2400" dirty="0"/>
              <a:t> bleeding</a:t>
            </a:r>
          </a:p>
          <a:p>
            <a:r>
              <a:rPr lang="sv-SE" sz="2400" dirty="0" err="1"/>
              <a:t>They</a:t>
            </a:r>
            <a:r>
              <a:rPr lang="sv-SE" sz="2400" dirty="0"/>
              <a:t> </a:t>
            </a:r>
            <a:r>
              <a:rPr lang="sv-SE" sz="2400" dirty="0" err="1"/>
              <a:t>are</a:t>
            </a:r>
            <a:r>
              <a:rPr lang="sv-SE" sz="2400" dirty="0"/>
              <a:t> </a:t>
            </a:r>
            <a:r>
              <a:rPr lang="sv-SE" sz="2400" dirty="0" err="1"/>
              <a:t>told</a:t>
            </a:r>
            <a:r>
              <a:rPr lang="sv-SE" sz="2400" dirty="0"/>
              <a:t> to </a:t>
            </a:r>
            <a:r>
              <a:rPr lang="sv-SE" sz="2400" dirty="0" err="1"/>
              <a:t>have</a:t>
            </a:r>
            <a:r>
              <a:rPr lang="sv-SE" sz="2400" dirty="0"/>
              <a:t> </a:t>
            </a:r>
            <a:r>
              <a:rPr lang="sv-SE" sz="2400" dirty="0" err="1"/>
              <a:t>bedrest</a:t>
            </a:r>
            <a:r>
              <a:rPr lang="sv-SE" sz="2400" dirty="0"/>
              <a:t>. The studies </a:t>
            </a:r>
            <a:r>
              <a:rPr lang="sv-SE" sz="2400" dirty="0" err="1"/>
              <a:t>say</a:t>
            </a:r>
            <a:r>
              <a:rPr lang="sv-SE" sz="2400" dirty="0"/>
              <a:t> </a:t>
            </a:r>
            <a:r>
              <a:rPr lang="sv-SE" sz="2400" dirty="0" err="1"/>
              <a:t>that</a:t>
            </a:r>
            <a:r>
              <a:rPr lang="sv-SE" sz="2400" dirty="0"/>
              <a:t> </a:t>
            </a:r>
            <a:r>
              <a:rPr lang="sv-SE" sz="2400" dirty="0" err="1"/>
              <a:t>there</a:t>
            </a:r>
            <a:r>
              <a:rPr lang="sv-SE" sz="2400" dirty="0"/>
              <a:t> is no </a:t>
            </a:r>
            <a:r>
              <a:rPr lang="sv-SE" sz="2400" dirty="0" err="1"/>
              <a:t>evidence</a:t>
            </a:r>
            <a:r>
              <a:rPr lang="sv-SE" sz="2400" dirty="0"/>
              <a:t> </a:t>
            </a:r>
            <a:r>
              <a:rPr lang="sv-SE" sz="2400" dirty="0" err="1"/>
              <a:t>that</a:t>
            </a:r>
            <a:r>
              <a:rPr lang="sv-SE" sz="2400" dirty="0"/>
              <a:t> </a:t>
            </a:r>
            <a:r>
              <a:rPr lang="sv-SE" sz="2400" dirty="0" err="1"/>
              <a:t>bedrest</a:t>
            </a:r>
            <a:r>
              <a:rPr lang="sv-SE" sz="2400" dirty="0"/>
              <a:t> </a:t>
            </a:r>
            <a:r>
              <a:rPr lang="sv-SE" sz="2400" dirty="0" err="1"/>
              <a:t>would</a:t>
            </a:r>
            <a:r>
              <a:rPr lang="sv-SE" sz="2400" dirty="0"/>
              <a:t> stop a </a:t>
            </a:r>
            <a:r>
              <a:rPr lang="sv-SE" sz="2400" dirty="0" err="1"/>
              <a:t>threatened</a:t>
            </a:r>
            <a:r>
              <a:rPr lang="sv-SE" sz="2400" dirty="0"/>
              <a:t> </a:t>
            </a:r>
            <a:r>
              <a:rPr lang="sv-SE" sz="2400" dirty="0" err="1"/>
              <a:t>abortion</a:t>
            </a:r>
            <a:endParaRPr lang="sv-SE" sz="2400" dirty="0"/>
          </a:p>
          <a:p>
            <a:r>
              <a:rPr lang="sv-SE" sz="2400" dirty="0" err="1"/>
              <a:t>Many</a:t>
            </a:r>
            <a:r>
              <a:rPr lang="sv-SE" sz="2400" dirty="0"/>
              <a:t> patients gets antibiotics IV </a:t>
            </a:r>
            <a:r>
              <a:rPr lang="sv-SE" sz="2400" dirty="0" err="1"/>
              <a:t>because</a:t>
            </a:r>
            <a:r>
              <a:rPr lang="sv-SE" sz="2400" dirty="0"/>
              <a:t> </a:t>
            </a:r>
            <a:r>
              <a:rPr lang="sv-SE" sz="2400" dirty="0" err="1"/>
              <a:t>of</a:t>
            </a:r>
            <a:r>
              <a:rPr lang="sv-SE" sz="2400" dirty="0"/>
              <a:t> UTI. Go </a:t>
            </a:r>
            <a:r>
              <a:rPr lang="sv-SE" sz="2400" dirty="0" err="1"/>
              <a:t>home</a:t>
            </a:r>
            <a:r>
              <a:rPr lang="sv-SE" sz="2400" dirty="0"/>
              <a:t> </a:t>
            </a:r>
            <a:r>
              <a:rPr lang="sv-SE" sz="2400" dirty="0" err="1"/>
              <a:t>with</a:t>
            </a:r>
            <a:r>
              <a:rPr lang="sv-SE" sz="2400" dirty="0"/>
              <a:t> </a:t>
            </a:r>
            <a:r>
              <a:rPr lang="sv-SE" sz="2400" dirty="0" err="1"/>
              <a:t>tablets</a:t>
            </a:r>
            <a:r>
              <a:rPr lang="sv-SE" sz="2400" dirty="0"/>
              <a:t> </a:t>
            </a:r>
            <a:r>
              <a:rPr lang="sv-SE" sz="2400" dirty="0" err="1"/>
              <a:t>instead</a:t>
            </a:r>
            <a:r>
              <a:rPr lang="sv-SE" sz="2400" dirty="0"/>
              <a:t>?</a:t>
            </a:r>
          </a:p>
          <a:p>
            <a:r>
              <a:rPr lang="sv-SE" sz="2400" dirty="0"/>
              <a:t>Check for vaginal and cervix </a:t>
            </a:r>
            <a:r>
              <a:rPr lang="sv-SE" sz="2400" dirty="0" err="1"/>
              <a:t>infections</a:t>
            </a:r>
            <a:r>
              <a:rPr lang="sv-SE" sz="2400" dirty="0"/>
              <a:t>? </a:t>
            </a:r>
          </a:p>
          <a:p>
            <a:r>
              <a:rPr lang="sv-SE" sz="2400" dirty="0" err="1"/>
              <a:t>Other</a:t>
            </a:r>
            <a:r>
              <a:rPr lang="sv-SE" sz="2400" dirty="0"/>
              <a:t> tests </a:t>
            </a:r>
            <a:r>
              <a:rPr lang="sv-SE" sz="2400" dirty="0" err="1"/>
              <a:t>you</a:t>
            </a:r>
            <a:r>
              <a:rPr lang="sv-SE" sz="2400" dirty="0"/>
              <a:t> do in </a:t>
            </a:r>
            <a:r>
              <a:rPr lang="sv-SE" sz="2400" dirty="0" err="1"/>
              <a:t>early</a:t>
            </a:r>
            <a:r>
              <a:rPr lang="sv-SE" sz="2400" dirty="0"/>
              <a:t> </a:t>
            </a:r>
            <a:r>
              <a:rPr lang="sv-SE" sz="2400" dirty="0" err="1"/>
              <a:t>pregnancy</a:t>
            </a:r>
            <a:r>
              <a:rPr lang="sv-SE" sz="2400" dirty="0"/>
              <a:t> </a:t>
            </a:r>
            <a:r>
              <a:rPr lang="sv-SE" sz="2400" dirty="0" err="1"/>
              <a:t>more</a:t>
            </a:r>
            <a:r>
              <a:rPr lang="sv-SE" sz="2400" dirty="0"/>
              <a:t> </a:t>
            </a:r>
            <a:r>
              <a:rPr lang="sv-SE" sz="2400" dirty="0" err="1"/>
              <a:t>than</a:t>
            </a:r>
            <a:r>
              <a:rPr lang="sv-SE" sz="2400" dirty="0"/>
              <a:t> </a:t>
            </a:r>
            <a:r>
              <a:rPr lang="sv-SE" sz="2400" dirty="0" err="1"/>
              <a:t>bloodtest</a:t>
            </a:r>
            <a:r>
              <a:rPr lang="sv-SE" sz="2400" dirty="0"/>
              <a:t> and urintest?</a:t>
            </a:r>
          </a:p>
        </p:txBody>
      </p:sp>
    </p:spTree>
    <p:extLst>
      <p:ext uri="{BB962C8B-B14F-4D97-AF65-F5344CB8AC3E}">
        <p14:creationId xmlns:p14="http://schemas.microsoft.com/office/powerpoint/2010/main" val="8961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573E17-5FB7-6245-CE96-E929A2CFD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sv-SE" dirty="0" err="1"/>
              <a:t>Miscarrige</a:t>
            </a:r>
            <a:r>
              <a:rPr lang="sv-SE" dirty="0"/>
              <a:t> in Sweden</a:t>
            </a:r>
            <a:br>
              <a:rPr lang="sv-SE" dirty="0"/>
            </a:br>
            <a:r>
              <a:rPr lang="sv-SE" dirty="0"/>
              <a:t>1177.se</a:t>
            </a:r>
            <a:br>
              <a:rPr lang="sv-SE" dirty="0"/>
            </a:br>
            <a:r>
              <a:rPr lang="sv-SE" sz="3100" dirty="0"/>
              <a:t>Information online for pregnant </a:t>
            </a:r>
            <a:r>
              <a:rPr lang="sv-SE" sz="3100" dirty="0" err="1"/>
              <a:t>women</a:t>
            </a:r>
            <a:r>
              <a:rPr lang="sv-SE" sz="3100" dirty="0"/>
              <a:t>: 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07B0ACD-EFF5-E7E7-C879-45EF6E1C9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r>
              <a:rPr lang="sv-SE" sz="2400" dirty="0" err="1"/>
              <a:t>Miscarrige</a:t>
            </a:r>
            <a:r>
              <a:rPr lang="sv-SE" sz="2400" dirty="0"/>
              <a:t> </a:t>
            </a:r>
            <a:r>
              <a:rPr lang="sv-SE" sz="2400" dirty="0" err="1"/>
              <a:t>can</a:t>
            </a:r>
            <a:r>
              <a:rPr lang="sv-SE" sz="2400" dirty="0"/>
              <a:t> </a:t>
            </a:r>
            <a:r>
              <a:rPr lang="sv-SE" sz="2400" dirty="0" err="1"/>
              <a:t>create</a:t>
            </a:r>
            <a:r>
              <a:rPr lang="sv-SE" sz="2400" dirty="0"/>
              <a:t> a bleeding, </a:t>
            </a:r>
            <a:r>
              <a:rPr lang="sv-SE" sz="2400" dirty="0" err="1"/>
              <a:t>many</a:t>
            </a:r>
            <a:r>
              <a:rPr lang="sv-SE" sz="2400" dirty="0"/>
              <a:t> </a:t>
            </a:r>
            <a:r>
              <a:rPr lang="sv-SE" sz="2400" dirty="0" err="1"/>
              <a:t>times</a:t>
            </a:r>
            <a:r>
              <a:rPr lang="sv-SE" sz="2400" dirty="0"/>
              <a:t> </a:t>
            </a:r>
            <a:r>
              <a:rPr lang="sv-SE" sz="2400" dirty="0" err="1"/>
              <a:t>its</a:t>
            </a:r>
            <a:r>
              <a:rPr lang="sv-SE" sz="2400" dirty="0"/>
              <a:t> </a:t>
            </a:r>
            <a:r>
              <a:rPr lang="sv-SE" sz="2400" dirty="0" err="1"/>
              <a:t>larger</a:t>
            </a:r>
            <a:r>
              <a:rPr lang="sv-SE" sz="2400" dirty="0"/>
              <a:t> </a:t>
            </a:r>
            <a:r>
              <a:rPr lang="sv-SE" sz="2400" dirty="0" err="1"/>
              <a:t>than</a:t>
            </a:r>
            <a:r>
              <a:rPr lang="sv-SE" sz="2400" dirty="0"/>
              <a:t> </a:t>
            </a:r>
            <a:r>
              <a:rPr lang="sv-SE" sz="2400" dirty="0" err="1"/>
              <a:t>your</a:t>
            </a:r>
            <a:r>
              <a:rPr lang="sv-SE" sz="2400" dirty="0"/>
              <a:t> menstruation</a:t>
            </a:r>
          </a:p>
          <a:p>
            <a:r>
              <a:rPr lang="sv-SE" sz="2400" dirty="0"/>
              <a:t>The bleeding </a:t>
            </a:r>
            <a:r>
              <a:rPr lang="sv-SE" sz="2400" dirty="0" err="1"/>
              <a:t>can</a:t>
            </a:r>
            <a:r>
              <a:rPr lang="sv-SE" sz="2400" dirty="0"/>
              <a:t> </a:t>
            </a:r>
            <a:r>
              <a:rPr lang="sv-SE" sz="2400" dirty="0" err="1"/>
              <a:t>contain</a:t>
            </a:r>
            <a:r>
              <a:rPr lang="sv-SE" sz="2400" dirty="0"/>
              <a:t> </a:t>
            </a:r>
            <a:r>
              <a:rPr lang="sv-SE" sz="2400" dirty="0" err="1"/>
              <a:t>mucus</a:t>
            </a:r>
            <a:r>
              <a:rPr lang="sv-SE" sz="2400" dirty="0"/>
              <a:t>, </a:t>
            </a:r>
            <a:r>
              <a:rPr lang="sv-SE" sz="2400" dirty="0" err="1"/>
              <a:t>thin</a:t>
            </a:r>
            <a:r>
              <a:rPr lang="sv-SE" sz="2400" dirty="0"/>
              <a:t> </a:t>
            </a:r>
            <a:r>
              <a:rPr lang="sv-SE" sz="2400" dirty="0" err="1"/>
              <a:t>liquid</a:t>
            </a:r>
            <a:r>
              <a:rPr lang="sv-SE" sz="2400" dirty="0"/>
              <a:t> and </a:t>
            </a:r>
            <a:r>
              <a:rPr lang="sv-SE" sz="2400" dirty="0" err="1"/>
              <a:t>bloodclots</a:t>
            </a:r>
            <a:endParaRPr lang="sv-SE" sz="2400" dirty="0"/>
          </a:p>
          <a:p>
            <a:r>
              <a:rPr lang="sv-SE" sz="2400" dirty="0" err="1"/>
              <a:t>You</a:t>
            </a:r>
            <a:r>
              <a:rPr lang="sv-SE" sz="2400" dirty="0"/>
              <a:t> </a:t>
            </a:r>
            <a:r>
              <a:rPr lang="sv-SE" sz="2400" dirty="0" err="1"/>
              <a:t>can</a:t>
            </a:r>
            <a:r>
              <a:rPr lang="sv-SE" sz="2400" dirty="0"/>
              <a:t> </a:t>
            </a:r>
            <a:r>
              <a:rPr lang="sv-SE" sz="2400" dirty="0" err="1"/>
              <a:t>also</a:t>
            </a:r>
            <a:r>
              <a:rPr lang="sv-SE" sz="2400" dirty="0"/>
              <a:t> </a:t>
            </a:r>
            <a:r>
              <a:rPr lang="sv-SE" sz="2400" dirty="0" err="1"/>
              <a:t>feel</a:t>
            </a:r>
            <a:r>
              <a:rPr lang="sv-SE" sz="2400" dirty="0"/>
              <a:t> </a:t>
            </a:r>
            <a:r>
              <a:rPr lang="sv-SE" sz="2400" dirty="0" err="1"/>
              <a:t>menstrual</a:t>
            </a:r>
            <a:r>
              <a:rPr lang="sv-SE" sz="2400" dirty="0"/>
              <a:t> </a:t>
            </a:r>
            <a:r>
              <a:rPr lang="sv-SE" sz="2400" dirty="0" err="1"/>
              <a:t>cramping</a:t>
            </a:r>
            <a:r>
              <a:rPr lang="sv-SE" sz="2400" dirty="0"/>
              <a:t> and pain in the vagina. </a:t>
            </a:r>
          </a:p>
          <a:p>
            <a:r>
              <a:rPr lang="sv-SE" sz="2400" dirty="0"/>
              <a:t>It is common to </a:t>
            </a:r>
            <a:r>
              <a:rPr lang="sv-SE" sz="2400" dirty="0" err="1"/>
              <a:t>bleed</a:t>
            </a:r>
            <a:r>
              <a:rPr lang="sv-SE" sz="2400" dirty="0"/>
              <a:t> 1-2 </a:t>
            </a:r>
            <a:r>
              <a:rPr lang="sv-SE" sz="2400" dirty="0" err="1"/>
              <a:t>week</a:t>
            </a:r>
            <a:r>
              <a:rPr lang="sv-SE" sz="2400" dirty="0"/>
              <a:t> </a:t>
            </a:r>
            <a:r>
              <a:rPr lang="sv-SE" sz="2400" dirty="0" err="1"/>
              <a:t>but</a:t>
            </a:r>
            <a:r>
              <a:rPr lang="sv-SE" sz="2400" dirty="0"/>
              <a:t> </a:t>
            </a:r>
            <a:r>
              <a:rPr lang="sv-SE" sz="2400" dirty="0" err="1"/>
              <a:t>you</a:t>
            </a:r>
            <a:r>
              <a:rPr lang="sv-SE" sz="2400" dirty="0"/>
              <a:t> </a:t>
            </a:r>
            <a:r>
              <a:rPr lang="sv-SE" sz="2400" dirty="0" err="1"/>
              <a:t>can</a:t>
            </a:r>
            <a:r>
              <a:rPr lang="sv-SE" sz="2400" dirty="0"/>
              <a:t> </a:t>
            </a:r>
            <a:r>
              <a:rPr lang="sv-SE" sz="2400" dirty="0" err="1"/>
              <a:t>also</a:t>
            </a:r>
            <a:r>
              <a:rPr lang="sv-SE" sz="2400" dirty="0"/>
              <a:t> </a:t>
            </a:r>
            <a:r>
              <a:rPr lang="sv-SE" sz="2400" dirty="0" err="1"/>
              <a:t>bleed</a:t>
            </a:r>
            <a:r>
              <a:rPr lang="sv-SE" sz="2400" dirty="0"/>
              <a:t> </a:t>
            </a:r>
            <a:r>
              <a:rPr lang="sv-SE" sz="2400" dirty="0" err="1"/>
              <a:t>up</a:t>
            </a:r>
            <a:r>
              <a:rPr lang="sv-SE" sz="2400" dirty="0"/>
              <a:t> to 4 </a:t>
            </a:r>
            <a:r>
              <a:rPr lang="sv-SE" sz="2400" dirty="0" err="1"/>
              <a:t>weeks</a:t>
            </a:r>
            <a:r>
              <a:rPr lang="sv-SE" sz="2400" dirty="0"/>
              <a:t> </a:t>
            </a:r>
            <a:r>
              <a:rPr lang="sv-SE" sz="2400" dirty="0" err="1"/>
              <a:t>after</a:t>
            </a:r>
            <a:r>
              <a:rPr lang="sv-SE" sz="2400" dirty="0"/>
              <a:t> a </a:t>
            </a:r>
            <a:r>
              <a:rPr lang="sv-SE" sz="2400" dirty="0" err="1"/>
              <a:t>misscarrige</a:t>
            </a:r>
            <a:endParaRPr lang="sv-SE" sz="2400" dirty="0"/>
          </a:p>
          <a:p>
            <a:r>
              <a:rPr lang="sv-SE" sz="2400" dirty="0" err="1"/>
              <a:t>Having</a:t>
            </a:r>
            <a:r>
              <a:rPr lang="sv-SE" sz="2400" dirty="0"/>
              <a:t> a </a:t>
            </a:r>
            <a:r>
              <a:rPr lang="sv-SE" sz="2400" dirty="0" err="1"/>
              <a:t>stomac</a:t>
            </a:r>
            <a:r>
              <a:rPr lang="sv-SE" sz="2400" dirty="0"/>
              <a:t> pain </a:t>
            </a:r>
            <a:r>
              <a:rPr lang="sv-SE" sz="2400" dirty="0" err="1"/>
              <a:t>does</a:t>
            </a:r>
            <a:r>
              <a:rPr lang="sv-SE" sz="2400" dirty="0"/>
              <a:t> not </a:t>
            </a:r>
            <a:r>
              <a:rPr lang="sv-SE" sz="2400" dirty="0" err="1"/>
              <a:t>always</a:t>
            </a:r>
            <a:r>
              <a:rPr lang="sv-SE" sz="2400" dirty="0"/>
              <a:t> </a:t>
            </a:r>
            <a:r>
              <a:rPr lang="sv-SE" sz="2400" dirty="0" err="1"/>
              <a:t>have</a:t>
            </a:r>
            <a:r>
              <a:rPr lang="sv-SE" sz="2400" dirty="0"/>
              <a:t> to do </a:t>
            </a:r>
            <a:r>
              <a:rPr lang="sv-SE" sz="2400" dirty="0" err="1"/>
              <a:t>with</a:t>
            </a:r>
            <a:r>
              <a:rPr lang="sv-SE" sz="2400" dirty="0"/>
              <a:t> the </a:t>
            </a:r>
            <a:r>
              <a:rPr lang="sv-SE" sz="2400" dirty="0" err="1"/>
              <a:t>pregnancy</a:t>
            </a:r>
            <a:r>
              <a:rPr lang="sv-SE" sz="2400" dirty="0"/>
              <a:t>. The symtoms </a:t>
            </a:r>
            <a:r>
              <a:rPr lang="sv-SE" sz="2400" dirty="0" err="1"/>
              <a:t>can</a:t>
            </a:r>
            <a:r>
              <a:rPr lang="sv-SE" sz="2400" dirty="0"/>
              <a:t> </a:t>
            </a:r>
            <a:r>
              <a:rPr lang="sv-SE" sz="2400" dirty="0" err="1"/>
              <a:t>mean</a:t>
            </a:r>
            <a:r>
              <a:rPr lang="sv-SE" sz="2400" dirty="0"/>
              <a:t> </a:t>
            </a:r>
            <a:r>
              <a:rPr lang="sv-SE" sz="2400" dirty="0" err="1"/>
              <a:t>something</a:t>
            </a:r>
            <a:r>
              <a:rPr lang="sv-SE" sz="2400" dirty="0"/>
              <a:t> </a:t>
            </a:r>
            <a:r>
              <a:rPr lang="sv-SE" sz="2400" dirty="0" err="1"/>
              <a:t>else</a:t>
            </a:r>
            <a:r>
              <a:rPr lang="sv-SE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4658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F1FBE0-B42F-416C-9891-704B9AD17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/>
              <a:t>Most </a:t>
            </a:r>
            <a:r>
              <a:rPr lang="sv-SE" sz="3200" dirty="0" err="1"/>
              <a:t>likely</a:t>
            </a:r>
            <a:r>
              <a:rPr lang="sv-SE" sz="3200" dirty="0"/>
              <a:t> </a:t>
            </a:r>
            <a:r>
              <a:rPr lang="sv-SE" sz="3200" dirty="0" err="1"/>
              <a:t>you</a:t>
            </a:r>
            <a:r>
              <a:rPr lang="sv-SE" sz="3200" dirty="0"/>
              <a:t> </a:t>
            </a:r>
            <a:r>
              <a:rPr lang="sv-SE" sz="3200" dirty="0" err="1"/>
              <a:t>dont</a:t>
            </a:r>
            <a:r>
              <a:rPr lang="sv-SE" sz="3200" dirty="0"/>
              <a:t> </a:t>
            </a:r>
            <a:r>
              <a:rPr lang="sv-SE" sz="3200" dirty="0" err="1"/>
              <a:t>need</a:t>
            </a:r>
            <a:r>
              <a:rPr lang="sv-SE" sz="3200" dirty="0"/>
              <a:t> to </a:t>
            </a:r>
            <a:r>
              <a:rPr lang="sv-SE" sz="3200" dirty="0" err="1"/>
              <a:t>seek</a:t>
            </a:r>
            <a:r>
              <a:rPr lang="sv-SE" sz="3200" dirty="0"/>
              <a:t> </a:t>
            </a:r>
            <a:r>
              <a:rPr lang="sv-SE" sz="3200" dirty="0" err="1"/>
              <a:t>care</a:t>
            </a:r>
            <a:r>
              <a:rPr lang="sv-SE" sz="3200" dirty="0"/>
              <a:t> </a:t>
            </a:r>
            <a:r>
              <a:rPr lang="sv-SE" sz="3200" dirty="0" err="1"/>
              <a:t>if</a:t>
            </a:r>
            <a:r>
              <a:rPr lang="sv-SE" sz="3200" dirty="0"/>
              <a:t> </a:t>
            </a:r>
            <a:r>
              <a:rPr lang="sv-SE" sz="3200" dirty="0" err="1"/>
              <a:t>you</a:t>
            </a:r>
            <a:r>
              <a:rPr lang="sv-SE" sz="3200" dirty="0"/>
              <a:t> </a:t>
            </a:r>
            <a:r>
              <a:rPr lang="sv-SE" sz="3200" dirty="0" err="1"/>
              <a:t>have</a:t>
            </a:r>
            <a:r>
              <a:rPr lang="sv-SE" sz="3200" dirty="0"/>
              <a:t> the symptoms </a:t>
            </a:r>
            <a:r>
              <a:rPr lang="sv-SE" sz="3200" dirty="0" err="1"/>
              <a:t>below</a:t>
            </a:r>
            <a:br>
              <a:rPr lang="sv-SE" sz="3200" dirty="0"/>
            </a:br>
            <a:endParaRPr lang="sv-SE" sz="32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BD2394F-9181-F94F-579F-3A37138C2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If </a:t>
            </a:r>
            <a:r>
              <a:rPr lang="sv-SE" sz="2400" dirty="0" err="1"/>
              <a:t>you</a:t>
            </a:r>
            <a:r>
              <a:rPr lang="sv-SE" sz="2400" dirty="0"/>
              <a:t> </a:t>
            </a:r>
            <a:r>
              <a:rPr lang="sv-SE" sz="2400" dirty="0" err="1"/>
              <a:t>have</a:t>
            </a:r>
            <a:r>
              <a:rPr lang="sv-SE" sz="2400" dirty="0"/>
              <a:t> a </a:t>
            </a:r>
            <a:r>
              <a:rPr lang="sv-SE" sz="2400" dirty="0" err="1"/>
              <a:t>menstrual</a:t>
            </a:r>
            <a:r>
              <a:rPr lang="sv-SE" sz="2400" dirty="0"/>
              <a:t> bleeding </a:t>
            </a:r>
            <a:r>
              <a:rPr lang="sv-SE" sz="2400" dirty="0" err="1"/>
              <a:t>before</a:t>
            </a:r>
            <a:r>
              <a:rPr lang="sv-SE" sz="2400" dirty="0"/>
              <a:t> </a:t>
            </a:r>
            <a:r>
              <a:rPr lang="sv-SE" sz="2400" dirty="0" err="1"/>
              <a:t>week</a:t>
            </a:r>
            <a:r>
              <a:rPr lang="sv-SE" sz="2400" dirty="0"/>
              <a:t> 12</a:t>
            </a:r>
          </a:p>
          <a:p>
            <a:r>
              <a:rPr lang="sv-SE" sz="2400" dirty="0"/>
              <a:t>If </a:t>
            </a:r>
            <a:r>
              <a:rPr lang="sv-SE" sz="2400" dirty="0" err="1"/>
              <a:t>you</a:t>
            </a:r>
            <a:r>
              <a:rPr lang="sv-SE" sz="2400" dirty="0"/>
              <a:t> </a:t>
            </a:r>
            <a:r>
              <a:rPr lang="sv-SE" sz="2400" dirty="0" err="1"/>
              <a:t>have</a:t>
            </a:r>
            <a:r>
              <a:rPr lang="sv-SE" sz="2400" dirty="0"/>
              <a:t> </a:t>
            </a:r>
            <a:r>
              <a:rPr lang="sv-SE" sz="2400" dirty="0" err="1"/>
              <a:t>brown</a:t>
            </a:r>
            <a:r>
              <a:rPr lang="sv-SE" sz="2400" dirty="0"/>
              <a:t> </a:t>
            </a:r>
            <a:r>
              <a:rPr lang="sv-SE" sz="2400" dirty="0" err="1"/>
              <a:t>colored</a:t>
            </a:r>
            <a:r>
              <a:rPr lang="sv-SE" sz="2400" dirty="0"/>
              <a:t> discharges </a:t>
            </a:r>
            <a:r>
              <a:rPr lang="sv-SE" sz="2400" dirty="0" err="1"/>
              <a:t>before</a:t>
            </a:r>
            <a:r>
              <a:rPr lang="sv-SE" sz="2400" dirty="0"/>
              <a:t> </a:t>
            </a:r>
            <a:r>
              <a:rPr lang="sv-SE" sz="2400" dirty="0" err="1"/>
              <a:t>week</a:t>
            </a:r>
            <a:r>
              <a:rPr lang="sv-SE" sz="2400" dirty="0"/>
              <a:t> 22</a:t>
            </a:r>
          </a:p>
          <a:p>
            <a:endParaRPr lang="sv-SE" sz="2400" dirty="0"/>
          </a:p>
          <a:p>
            <a:pPr marL="0" indent="0">
              <a:buNone/>
            </a:pPr>
            <a:r>
              <a:rPr lang="sv-SE" sz="3200" dirty="0" err="1"/>
              <a:t>When</a:t>
            </a:r>
            <a:r>
              <a:rPr lang="sv-SE" sz="3200" dirty="0"/>
              <a:t> </a:t>
            </a:r>
            <a:r>
              <a:rPr lang="sv-SE" sz="3200" dirty="0" err="1"/>
              <a:t>should</a:t>
            </a:r>
            <a:r>
              <a:rPr lang="sv-SE" sz="3200" dirty="0"/>
              <a:t> </a:t>
            </a:r>
            <a:r>
              <a:rPr lang="sv-SE" sz="3200" dirty="0" err="1"/>
              <a:t>your</a:t>
            </a:r>
            <a:r>
              <a:rPr lang="sv-SE" sz="3200" dirty="0"/>
              <a:t> </a:t>
            </a:r>
            <a:r>
              <a:rPr lang="sv-SE" sz="3200" dirty="0" err="1"/>
              <a:t>seek</a:t>
            </a:r>
            <a:r>
              <a:rPr lang="sv-SE" sz="3200" dirty="0"/>
              <a:t> </a:t>
            </a:r>
            <a:r>
              <a:rPr lang="sv-SE" sz="3200" dirty="0" err="1"/>
              <a:t>care</a:t>
            </a:r>
            <a:r>
              <a:rPr lang="sv-SE" sz="3200" dirty="0"/>
              <a:t>? </a:t>
            </a:r>
          </a:p>
          <a:p>
            <a:pPr marL="0" indent="0">
              <a:buNone/>
            </a:pPr>
            <a:r>
              <a:rPr lang="sv-SE" sz="2400" dirty="0"/>
              <a:t>Contact </a:t>
            </a:r>
            <a:r>
              <a:rPr lang="sv-SE" sz="2400" dirty="0" err="1"/>
              <a:t>your</a:t>
            </a:r>
            <a:r>
              <a:rPr lang="sv-SE" sz="2400" dirty="0"/>
              <a:t> </a:t>
            </a:r>
            <a:r>
              <a:rPr lang="sv-SE" sz="2400" dirty="0" err="1"/>
              <a:t>antenatal</a:t>
            </a:r>
            <a:r>
              <a:rPr lang="sv-SE" sz="2400" dirty="0"/>
              <a:t> </a:t>
            </a:r>
            <a:r>
              <a:rPr lang="sv-SE" sz="2400" dirty="0" err="1"/>
              <a:t>clinic</a:t>
            </a:r>
            <a:r>
              <a:rPr lang="sv-SE" sz="2400" dirty="0"/>
              <a:t> or </a:t>
            </a:r>
            <a:r>
              <a:rPr lang="sv-SE" sz="2400" dirty="0" err="1"/>
              <a:t>gynecologist</a:t>
            </a:r>
            <a:r>
              <a:rPr lang="sv-SE" sz="2400" dirty="0"/>
              <a:t> </a:t>
            </a:r>
            <a:r>
              <a:rPr lang="sv-SE" sz="2400" dirty="0" err="1"/>
              <a:t>between</a:t>
            </a:r>
            <a:r>
              <a:rPr lang="sv-SE" sz="2400" dirty="0"/>
              <a:t> </a:t>
            </a:r>
            <a:r>
              <a:rPr lang="sv-SE" sz="2400" dirty="0" err="1"/>
              <a:t>week</a:t>
            </a:r>
            <a:r>
              <a:rPr lang="sv-SE" sz="2400" dirty="0"/>
              <a:t> 12 and 22. </a:t>
            </a:r>
          </a:p>
          <a:p>
            <a:r>
              <a:rPr lang="sv-SE" sz="2400" dirty="0" err="1"/>
              <a:t>You</a:t>
            </a:r>
            <a:r>
              <a:rPr lang="sv-SE" sz="2400" dirty="0"/>
              <a:t> </a:t>
            </a:r>
            <a:r>
              <a:rPr lang="sv-SE" sz="2400" dirty="0" err="1"/>
              <a:t>have</a:t>
            </a:r>
            <a:r>
              <a:rPr lang="sv-SE" sz="2400" dirty="0"/>
              <a:t> </a:t>
            </a:r>
            <a:r>
              <a:rPr lang="sv-SE" sz="2400" dirty="0" err="1"/>
              <a:t>had</a:t>
            </a:r>
            <a:r>
              <a:rPr lang="sv-SE" sz="2400" dirty="0"/>
              <a:t> </a:t>
            </a:r>
            <a:r>
              <a:rPr lang="sv-SE" sz="2400" dirty="0" err="1"/>
              <a:t>many</a:t>
            </a:r>
            <a:r>
              <a:rPr lang="sv-SE" sz="2400" dirty="0"/>
              <a:t> small bleedings</a:t>
            </a:r>
          </a:p>
          <a:p>
            <a:r>
              <a:rPr lang="sv-SE" sz="2400" dirty="0" err="1"/>
              <a:t>You</a:t>
            </a:r>
            <a:r>
              <a:rPr lang="sv-SE" sz="2400" dirty="0"/>
              <a:t> get a small </a:t>
            </a:r>
            <a:r>
              <a:rPr lang="sv-SE" sz="2400" dirty="0" err="1"/>
              <a:t>bleedning</a:t>
            </a:r>
            <a:r>
              <a:rPr lang="sv-SE" sz="2400" dirty="0"/>
              <a:t> or </a:t>
            </a:r>
            <a:r>
              <a:rPr lang="sv-SE" sz="2400" dirty="0" err="1"/>
              <a:t>bloody</a:t>
            </a:r>
            <a:r>
              <a:rPr lang="sv-SE" sz="2400" dirty="0"/>
              <a:t> show </a:t>
            </a:r>
            <a:r>
              <a:rPr lang="sv-SE" sz="2400" dirty="0" err="1"/>
              <a:t>after</a:t>
            </a:r>
            <a:r>
              <a:rPr lang="sv-SE" sz="2400" dirty="0"/>
              <a:t> sex</a:t>
            </a:r>
          </a:p>
        </p:txBody>
      </p:sp>
    </p:spTree>
    <p:extLst>
      <p:ext uri="{BB962C8B-B14F-4D97-AF65-F5344CB8AC3E}">
        <p14:creationId xmlns:p14="http://schemas.microsoft.com/office/powerpoint/2010/main" val="1591275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A41A69-0C1C-1772-540F-00614FB01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/>
              <a:t>When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seek</a:t>
            </a:r>
            <a:r>
              <a:rPr lang="sv-SE" dirty="0"/>
              <a:t> </a:t>
            </a:r>
            <a:r>
              <a:rPr lang="sv-SE" dirty="0" err="1"/>
              <a:t>care</a:t>
            </a:r>
            <a:r>
              <a:rPr lang="sv-SE" dirty="0"/>
              <a:t> </a:t>
            </a:r>
            <a:r>
              <a:rPr lang="sv-SE" dirty="0" err="1"/>
              <a:t>immediatly</a:t>
            </a:r>
            <a:r>
              <a:rPr lang="sv-SE" dirty="0"/>
              <a:t>? </a:t>
            </a:r>
            <a:r>
              <a:rPr lang="sv-SE" dirty="0" err="1"/>
              <a:t>Doesn´t</a:t>
            </a:r>
            <a:r>
              <a:rPr lang="sv-SE" dirty="0"/>
              <a:t> </a:t>
            </a:r>
            <a:r>
              <a:rPr lang="sv-SE" dirty="0" err="1"/>
              <a:t>matter</a:t>
            </a:r>
            <a:r>
              <a:rPr lang="sv-SE" dirty="0"/>
              <a:t> </a:t>
            </a:r>
            <a:r>
              <a:rPr lang="sv-SE" dirty="0" err="1"/>
              <a:t>what</a:t>
            </a:r>
            <a:r>
              <a:rPr lang="sv-SE" dirty="0"/>
              <a:t> </a:t>
            </a:r>
            <a:r>
              <a:rPr lang="sv-SE" dirty="0" err="1"/>
              <a:t>week</a:t>
            </a:r>
            <a:r>
              <a:rPr lang="sv-SE" dirty="0"/>
              <a:t> it is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2746AB1-28C6-52A8-81C0-AE5B14854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z="2400" dirty="0"/>
              <a:t>If </a:t>
            </a:r>
            <a:r>
              <a:rPr lang="sv-SE" sz="2400" dirty="0" err="1"/>
              <a:t>you</a:t>
            </a:r>
            <a:r>
              <a:rPr lang="sv-SE" sz="2400" dirty="0"/>
              <a:t> </a:t>
            </a:r>
            <a:r>
              <a:rPr lang="sv-SE" sz="2400" dirty="0" err="1"/>
              <a:t>have</a:t>
            </a:r>
            <a:r>
              <a:rPr lang="sv-SE" sz="2400" dirty="0"/>
              <a:t> a </a:t>
            </a:r>
            <a:r>
              <a:rPr lang="sv-SE" sz="2400" dirty="0" err="1"/>
              <a:t>large</a:t>
            </a:r>
            <a:r>
              <a:rPr lang="sv-SE" sz="2400" dirty="0"/>
              <a:t> bleeding. </a:t>
            </a:r>
            <a:r>
              <a:rPr lang="sv-SE" sz="2400" dirty="0" err="1"/>
              <a:t>That</a:t>
            </a:r>
            <a:r>
              <a:rPr lang="sv-SE" sz="2400" dirty="0"/>
              <a:t> </a:t>
            </a:r>
            <a:r>
              <a:rPr lang="sv-SE" sz="2400" dirty="0" err="1"/>
              <a:t>meens</a:t>
            </a:r>
            <a:r>
              <a:rPr lang="sv-SE" sz="2400" dirty="0"/>
              <a:t> </a:t>
            </a:r>
            <a:r>
              <a:rPr lang="sv-SE" sz="2400" dirty="0" err="1"/>
              <a:t>that</a:t>
            </a:r>
            <a:r>
              <a:rPr lang="sv-SE" sz="2400" dirty="0"/>
              <a:t> </a:t>
            </a:r>
            <a:r>
              <a:rPr lang="sv-SE" sz="2400" dirty="0" err="1"/>
              <a:t>you</a:t>
            </a:r>
            <a:r>
              <a:rPr lang="sv-SE" sz="2400" dirty="0"/>
              <a:t> </a:t>
            </a:r>
            <a:r>
              <a:rPr lang="sv-SE" sz="2400" dirty="0" err="1"/>
              <a:t>bleed</a:t>
            </a:r>
            <a:r>
              <a:rPr lang="sv-SE" sz="2400" dirty="0"/>
              <a:t> </a:t>
            </a:r>
            <a:r>
              <a:rPr lang="sv-SE" sz="2400" dirty="0" err="1"/>
              <a:t>through</a:t>
            </a:r>
            <a:r>
              <a:rPr lang="sv-SE" sz="2400" dirty="0"/>
              <a:t> a </a:t>
            </a:r>
            <a:r>
              <a:rPr lang="sv-SE" sz="2400" dirty="0" err="1"/>
              <a:t>menstrual</a:t>
            </a:r>
            <a:r>
              <a:rPr lang="sv-SE" sz="2400" dirty="0"/>
              <a:t> </a:t>
            </a:r>
            <a:r>
              <a:rPr lang="sv-SE" sz="2400" dirty="0" err="1"/>
              <a:t>pad</a:t>
            </a:r>
            <a:r>
              <a:rPr lang="sv-SE" sz="2400" dirty="0"/>
              <a:t> in </a:t>
            </a:r>
            <a:r>
              <a:rPr lang="sv-SE" sz="2400" dirty="0" err="1"/>
              <a:t>one</a:t>
            </a:r>
            <a:r>
              <a:rPr lang="sv-SE" sz="2400" dirty="0"/>
              <a:t> </a:t>
            </a:r>
            <a:r>
              <a:rPr lang="sv-SE" sz="2400" dirty="0" err="1"/>
              <a:t>hour</a:t>
            </a:r>
            <a:r>
              <a:rPr lang="sv-SE" sz="2400" dirty="0"/>
              <a:t> or </a:t>
            </a:r>
            <a:r>
              <a:rPr lang="sv-SE" sz="2400" dirty="0" err="1"/>
              <a:t>you</a:t>
            </a:r>
            <a:r>
              <a:rPr lang="sv-SE" sz="2400" dirty="0"/>
              <a:t> </a:t>
            </a:r>
            <a:r>
              <a:rPr lang="sv-SE" sz="2400" dirty="0" err="1"/>
              <a:t>see</a:t>
            </a:r>
            <a:r>
              <a:rPr lang="sv-SE" sz="2400" dirty="0"/>
              <a:t> </a:t>
            </a:r>
            <a:r>
              <a:rPr lang="sv-SE" sz="2400" dirty="0" err="1"/>
              <a:t>many</a:t>
            </a:r>
            <a:r>
              <a:rPr lang="sv-SE" sz="2400" dirty="0"/>
              <a:t> </a:t>
            </a:r>
            <a:r>
              <a:rPr lang="sv-SE" sz="2400" dirty="0" err="1"/>
              <a:t>big</a:t>
            </a:r>
            <a:r>
              <a:rPr lang="sv-SE" sz="2400" dirty="0"/>
              <a:t> </a:t>
            </a:r>
            <a:r>
              <a:rPr lang="sv-SE" sz="2400" dirty="0" err="1"/>
              <a:t>bloodclots</a:t>
            </a:r>
            <a:r>
              <a:rPr lang="sv-SE" sz="2400" dirty="0"/>
              <a:t> in the bleeding</a:t>
            </a:r>
          </a:p>
          <a:p>
            <a:r>
              <a:rPr lang="sv-SE" sz="2400" dirty="0"/>
              <a:t>If </a:t>
            </a:r>
            <a:r>
              <a:rPr lang="sv-SE" sz="2400" dirty="0" err="1"/>
              <a:t>you</a:t>
            </a:r>
            <a:r>
              <a:rPr lang="sv-SE" sz="2400" dirty="0"/>
              <a:t> get a bleeding and the same </a:t>
            </a:r>
            <a:r>
              <a:rPr lang="sv-SE" sz="2400" dirty="0" err="1"/>
              <a:t>time</a:t>
            </a:r>
            <a:r>
              <a:rPr lang="sv-SE" sz="2400" dirty="0"/>
              <a:t> </a:t>
            </a:r>
            <a:r>
              <a:rPr lang="sv-SE" sz="2400" dirty="0" err="1"/>
              <a:t>have</a:t>
            </a:r>
            <a:r>
              <a:rPr lang="sv-SE" sz="2400" dirty="0"/>
              <a:t> pain in </a:t>
            </a:r>
            <a:r>
              <a:rPr lang="sv-SE" sz="2400" dirty="0" err="1"/>
              <a:t>one</a:t>
            </a:r>
            <a:r>
              <a:rPr lang="sv-SE" sz="2400" dirty="0"/>
              <a:t> </a:t>
            </a:r>
            <a:r>
              <a:rPr lang="sv-SE" sz="2400" dirty="0" err="1"/>
              <a:t>of</a:t>
            </a:r>
            <a:r>
              <a:rPr lang="sv-SE" sz="2400" dirty="0"/>
              <a:t> the sides in </a:t>
            </a:r>
            <a:r>
              <a:rPr lang="sv-SE" sz="2400" dirty="0" err="1"/>
              <a:t>your</a:t>
            </a:r>
            <a:r>
              <a:rPr lang="sv-SE" sz="2400" dirty="0"/>
              <a:t> abdomen (ex </a:t>
            </a:r>
            <a:r>
              <a:rPr lang="sv-SE" sz="2400" dirty="0" err="1"/>
              <a:t>ectopic</a:t>
            </a:r>
            <a:r>
              <a:rPr lang="sv-SE" sz="2400" dirty="0"/>
              <a:t> </a:t>
            </a:r>
            <a:r>
              <a:rPr lang="sv-SE" sz="2400" dirty="0" err="1"/>
              <a:t>pregnancy</a:t>
            </a:r>
            <a:r>
              <a:rPr lang="sv-SE" sz="2400" dirty="0"/>
              <a:t>)</a:t>
            </a:r>
          </a:p>
          <a:p>
            <a:r>
              <a:rPr lang="sv-SE" sz="2400" dirty="0"/>
              <a:t>If </a:t>
            </a:r>
            <a:r>
              <a:rPr lang="sv-SE" sz="2400" dirty="0" err="1"/>
              <a:t>you</a:t>
            </a:r>
            <a:r>
              <a:rPr lang="sv-SE" sz="2400" dirty="0"/>
              <a:t> get a bleeding </a:t>
            </a:r>
            <a:r>
              <a:rPr lang="sv-SE" sz="2400" dirty="0" err="1"/>
              <a:t>that</a:t>
            </a:r>
            <a:r>
              <a:rPr lang="sv-SE" sz="2400" dirty="0"/>
              <a:t> </a:t>
            </a:r>
            <a:r>
              <a:rPr lang="sv-SE" sz="2400" dirty="0" err="1"/>
              <a:t>effect</a:t>
            </a:r>
            <a:r>
              <a:rPr lang="sv-SE" sz="2400" dirty="0"/>
              <a:t> </a:t>
            </a:r>
            <a:r>
              <a:rPr lang="sv-SE" sz="2400" dirty="0" err="1"/>
              <a:t>your</a:t>
            </a:r>
            <a:r>
              <a:rPr lang="sv-SE" sz="2400" dirty="0"/>
              <a:t> general </a:t>
            </a:r>
            <a:r>
              <a:rPr lang="sv-SE" sz="2400" dirty="0" err="1"/>
              <a:t>condition</a:t>
            </a:r>
            <a:r>
              <a:rPr lang="sv-SE" sz="2400" dirty="0"/>
              <a:t>. </a:t>
            </a:r>
            <a:r>
              <a:rPr lang="sv-SE" sz="2400" dirty="0" err="1"/>
              <a:t>You</a:t>
            </a:r>
            <a:r>
              <a:rPr lang="sv-SE" sz="2400" dirty="0"/>
              <a:t> </a:t>
            </a:r>
            <a:r>
              <a:rPr lang="sv-SE" sz="2400" dirty="0" err="1"/>
              <a:t>feel</a:t>
            </a:r>
            <a:r>
              <a:rPr lang="sv-SE" sz="2400" dirty="0"/>
              <a:t> sick or different and </a:t>
            </a:r>
            <a:r>
              <a:rPr lang="sv-SE" sz="2400" dirty="0" err="1"/>
              <a:t>very</a:t>
            </a:r>
            <a:r>
              <a:rPr lang="sv-SE" sz="2400" dirty="0"/>
              <a:t> </a:t>
            </a:r>
            <a:r>
              <a:rPr lang="sv-SE" sz="2400" dirty="0" err="1"/>
              <a:t>tired</a:t>
            </a:r>
            <a:r>
              <a:rPr lang="sv-SE" sz="2400" dirty="0"/>
              <a:t> and </a:t>
            </a:r>
            <a:r>
              <a:rPr lang="sv-SE" sz="2400" dirty="0" err="1"/>
              <a:t>week</a:t>
            </a:r>
            <a:r>
              <a:rPr lang="sv-SE" sz="2400" dirty="0"/>
              <a:t>. </a:t>
            </a:r>
          </a:p>
          <a:p>
            <a:r>
              <a:rPr lang="sv-SE" sz="2400" dirty="0" err="1"/>
              <a:t>You</a:t>
            </a:r>
            <a:r>
              <a:rPr lang="sv-SE" sz="2400" dirty="0"/>
              <a:t> get a bleeding och </a:t>
            </a:r>
            <a:r>
              <a:rPr lang="sv-SE" sz="2400" dirty="0" err="1"/>
              <a:t>are</a:t>
            </a:r>
            <a:r>
              <a:rPr lang="sv-SE" sz="2400" dirty="0"/>
              <a:t> pregnant in </a:t>
            </a:r>
            <a:r>
              <a:rPr lang="sv-SE" sz="2400" dirty="0" err="1"/>
              <a:t>week</a:t>
            </a:r>
            <a:r>
              <a:rPr lang="sv-SE" sz="2400" dirty="0"/>
              <a:t> 22+0 or later.</a:t>
            </a:r>
          </a:p>
          <a:p>
            <a:r>
              <a:rPr lang="sv-SE" sz="2400" dirty="0"/>
              <a:t>Before </a:t>
            </a:r>
            <a:r>
              <a:rPr lang="sv-SE" sz="2400" dirty="0" err="1"/>
              <a:t>week</a:t>
            </a:r>
            <a:r>
              <a:rPr lang="sv-SE" sz="2400" dirty="0"/>
              <a:t> 22 </a:t>
            </a:r>
            <a:r>
              <a:rPr lang="sv-SE" sz="2400" dirty="0" err="1"/>
              <a:t>you</a:t>
            </a:r>
            <a:r>
              <a:rPr lang="sv-SE" sz="2400" dirty="0"/>
              <a:t> </a:t>
            </a:r>
            <a:r>
              <a:rPr lang="sv-SE" sz="2400" dirty="0" err="1"/>
              <a:t>seek</a:t>
            </a:r>
            <a:r>
              <a:rPr lang="sv-SE" sz="2400" dirty="0"/>
              <a:t> </a:t>
            </a:r>
            <a:r>
              <a:rPr lang="sv-SE" sz="2400" dirty="0" err="1"/>
              <a:t>care</a:t>
            </a:r>
            <a:r>
              <a:rPr lang="sv-SE" sz="2400" dirty="0"/>
              <a:t> at ER or </a:t>
            </a:r>
            <a:r>
              <a:rPr lang="sv-SE" sz="2400" dirty="0" err="1"/>
              <a:t>gynecology</a:t>
            </a:r>
            <a:r>
              <a:rPr lang="sv-SE" sz="2400" dirty="0"/>
              <a:t> </a:t>
            </a:r>
            <a:r>
              <a:rPr lang="sv-SE" sz="2400" dirty="0" err="1"/>
              <a:t>ward</a:t>
            </a:r>
            <a:r>
              <a:rPr lang="sv-SE" sz="2400" dirty="0"/>
              <a:t>. </a:t>
            </a:r>
            <a:r>
              <a:rPr lang="sv-SE" sz="2400" dirty="0" err="1"/>
              <a:t>After</a:t>
            </a:r>
            <a:r>
              <a:rPr lang="sv-SE" sz="2400" dirty="0"/>
              <a:t> </a:t>
            </a:r>
            <a:r>
              <a:rPr lang="sv-SE" sz="2400" dirty="0" err="1"/>
              <a:t>week</a:t>
            </a:r>
            <a:r>
              <a:rPr lang="sv-SE" sz="2400" dirty="0"/>
              <a:t> 22 </a:t>
            </a:r>
            <a:r>
              <a:rPr lang="sv-SE" sz="2400" dirty="0" err="1"/>
              <a:t>you</a:t>
            </a:r>
            <a:r>
              <a:rPr lang="sv-SE" sz="2400" dirty="0"/>
              <a:t> </a:t>
            </a:r>
            <a:r>
              <a:rPr lang="sv-SE" sz="2400" dirty="0" err="1"/>
              <a:t>seek</a:t>
            </a:r>
            <a:r>
              <a:rPr lang="sv-SE" sz="2400" dirty="0"/>
              <a:t> </a:t>
            </a:r>
            <a:r>
              <a:rPr lang="sv-SE" sz="2400" dirty="0" err="1"/>
              <a:t>care</a:t>
            </a:r>
            <a:r>
              <a:rPr lang="sv-SE" sz="2400" dirty="0"/>
              <a:t> at </a:t>
            </a:r>
            <a:r>
              <a:rPr lang="sv-SE" sz="2400" dirty="0" err="1"/>
              <a:t>labor</a:t>
            </a:r>
            <a:r>
              <a:rPr lang="sv-SE" sz="2400" dirty="0"/>
              <a:t> </a:t>
            </a:r>
            <a:r>
              <a:rPr lang="sv-SE" sz="2400" dirty="0" err="1"/>
              <a:t>ward</a:t>
            </a:r>
            <a:endParaRPr lang="sv-SE" sz="24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6566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72A69C-86B6-E474-1CF3-FC1A5B211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Different </a:t>
            </a:r>
            <a:r>
              <a:rPr lang="sv-SE" dirty="0" err="1"/>
              <a:t>causes</a:t>
            </a:r>
            <a:r>
              <a:rPr lang="sv-SE" dirty="0"/>
              <a:t> </a:t>
            </a:r>
            <a:r>
              <a:rPr lang="sv-SE" dirty="0" err="1"/>
              <a:t>why</a:t>
            </a:r>
            <a:r>
              <a:rPr lang="sv-SE" dirty="0"/>
              <a:t> </a:t>
            </a:r>
            <a:r>
              <a:rPr lang="sv-SE" dirty="0" err="1"/>
              <a:t>your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bleeding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88F1EA6-3D8C-A080-D810-92279A91D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312428"/>
          </a:xfrm>
        </p:spPr>
        <p:txBody>
          <a:bodyPr>
            <a:normAutofit fontScale="92500" lnSpcReduction="20000"/>
          </a:bodyPr>
          <a:lstStyle/>
          <a:p>
            <a:r>
              <a:rPr lang="sv-SE" sz="2600" dirty="0"/>
              <a:t>In </a:t>
            </a:r>
            <a:r>
              <a:rPr lang="sv-SE" sz="2600" dirty="0" err="1"/>
              <a:t>early</a:t>
            </a:r>
            <a:r>
              <a:rPr lang="sv-SE" sz="2600" dirty="0"/>
              <a:t> </a:t>
            </a:r>
            <a:r>
              <a:rPr lang="sv-SE" sz="2600" dirty="0" err="1"/>
              <a:t>pregnancy</a:t>
            </a:r>
            <a:r>
              <a:rPr lang="sv-SE" sz="2600" dirty="0"/>
              <a:t> (</a:t>
            </a:r>
            <a:r>
              <a:rPr lang="sv-SE" sz="2600" dirty="0" err="1"/>
              <a:t>week</a:t>
            </a:r>
            <a:r>
              <a:rPr lang="sv-SE" sz="2600" dirty="0"/>
              <a:t> 2-3) </a:t>
            </a:r>
            <a:r>
              <a:rPr lang="sv-SE" sz="2600" dirty="0" err="1"/>
              <a:t>you</a:t>
            </a:r>
            <a:r>
              <a:rPr lang="sv-SE" sz="2600" dirty="0"/>
              <a:t> </a:t>
            </a:r>
            <a:r>
              <a:rPr lang="sv-SE" sz="2600" dirty="0" err="1"/>
              <a:t>could</a:t>
            </a:r>
            <a:r>
              <a:rPr lang="sv-SE" sz="2600" dirty="0"/>
              <a:t> get a bleeding </a:t>
            </a:r>
            <a:r>
              <a:rPr lang="sv-SE" sz="2600" dirty="0" err="1"/>
              <a:t>when</a:t>
            </a:r>
            <a:r>
              <a:rPr lang="sv-SE" sz="2600" dirty="0"/>
              <a:t> the egg </a:t>
            </a:r>
            <a:r>
              <a:rPr lang="sv-SE" sz="2600" dirty="0" err="1"/>
              <a:t>attach</a:t>
            </a:r>
            <a:r>
              <a:rPr lang="sv-SE" sz="2600" dirty="0"/>
              <a:t> to the </a:t>
            </a:r>
            <a:r>
              <a:rPr lang="sv-SE" sz="2600" dirty="0" err="1"/>
              <a:t>uteruswall</a:t>
            </a:r>
            <a:endParaRPr lang="sv-SE" sz="2600" dirty="0"/>
          </a:p>
          <a:p>
            <a:r>
              <a:rPr lang="sv-SE" sz="2600" dirty="0"/>
              <a:t>In the </a:t>
            </a:r>
            <a:r>
              <a:rPr lang="sv-SE" sz="2600" dirty="0" err="1"/>
              <a:t>first</a:t>
            </a:r>
            <a:r>
              <a:rPr lang="sv-SE" sz="2600" dirty="0"/>
              <a:t> 3 </a:t>
            </a:r>
            <a:r>
              <a:rPr lang="sv-SE" sz="2600" dirty="0" err="1"/>
              <a:t>months</a:t>
            </a:r>
            <a:r>
              <a:rPr lang="sv-SE" sz="2600" dirty="0"/>
              <a:t> it </a:t>
            </a:r>
            <a:r>
              <a:rPr lang="sv-SE" sz="2600" dirty="0" err="1"/>
              <a:t>can</a:t>
            </a:r>
            <a:r>
              <a:rPr lang="sv-SE" sz="2600" dirty="0"/>
              <a:t> come </a:t>
            </a:r>
            <a:r>
              <a:rPr lang="sv-SE" sz="2600" dirty="0" err="1"/>
              <a:t>blood</a:t>
            </a:r>
            <a:r>
              <a:rPr lang="sv-SE" sz="2600" dirty="0"/>
              <a:t> from the </a:t>
            </a:r>
            <a:r>
              <a:rPr lang="sv-SE" sz="2600" dirty="0" err="1"/>
              <a:t>endometrium</a:t>
            </a:r>
            <a:r>
              <a:rPr lang="sv-SE" sz="2600" dirty="0"/>
              <a:t> </a:t>
            </a:r>
            <a:r>
              <a:rPr lang="sv-SE" sz="2600" dirty="0" err="1"/>
              <a:t>due</a:t>
            </a:r>
            <a:r>
              <a:rPr lang="sv-SE" sz="2600" dirty="0"/>
              <a:t> to the adaption </a:t>
            </a:r>
            <a:r>
              <a:rPr lang="sv-SE" sz="2600" dirty="0" err="1"/>
              <a:t>of</a:t>
            </a:r>
            <a:r>
              <a:rPr lang="sv-SE" sz="2600" dirty="0"/>
              <a:t> the </a:t>
            </a:r>
            <a:r>
              <a:rPr lang="sv-SE" sz="2600" dirty="0" err="1"/>
              <a:t>pregnancy</a:t>
            </a:r>
            <a:endParaRPr lang="sv-SE" sz="2600" dirty="0"/>
          </a:p>
          <a:p>
            <a:r>
              <a:rPr lang="sv-SE" sz="2600" dirty="0"/>
              <a:t>Cervix is </a:t>
            </a:r>
            <a:r>
              <a:rPr lang="sv-SE" sz="2600" dirty="0" err="1"/>
              <a:t>rich</a:t>
            </a:r>
            <a:r>
              <a:rPr lang="sv-SE" sz="2600" dirty="0"/>
              <a:t> in </a:t>
            </a:r>
            <a:r>
              <a:rPr lang="sv-SE" sz="2600" dirty="0" err="1"/>
              <a:t>blood</a:t>
            </a:r>
            <a:r>
              <a:rPr lang="sv-SE" sz="2600" dirty="0"/>
              <a:t> </a:t>
            </a:r>
            <a:r>
              <a:rPr lang="sv-SE" sz="2600" dirty="0" err="1"/>
              <a:t>during</a:t>
            </a:r>
            <a:r>
              <a:rPr lang="sv-SE" sz="2600" dirty="0"/>
              <a:t> </a:t>
            </a:r>
            <a:r>
              <a:rPr lang="sv-SE" sz="2600" dirty="0" err="1"/>
              <a:t>pregnancy</a:t>
            </a:r>
            <a:r>
              <a:rPr lang="sv-SE" sz="2600" dirty="0"/>
              <a:t>. </a:t>
            </a:r>
            <a:r>
              <a:rPr lang="sv-SE" sz="2600" dirty="0" err="1"/>
              <a:t>Sometimes</a:t>
            </a:r>
            <a:r>
              <a:rPr lang="sv-SE" sz="2600" dirty="0"/>
              <a:t> </a:t>
            </a:r>
            <a:r>
              <a:rPr lang="sv-SE" sz="2600" dirty="0" err="1"/>
              <a:t>you</a:t>
            </a:r>
            <a:r>
              <a:rPr lang="sv-SE" sz="2600" dirty="0"/>
              <a:t> </a:t>
            </a:r>
            <a:r>
              <a:rPr lang="sv-SE" sz="2600" dirty="0" err="1"/>
              <a:t>see</a:t>
            </a:r>
            <a:r>
              <a:rPr lang="sv-SE" sz="2600" dirty="0"/>
              <a:t> </a:t>
            </a:r>
            <a:r>
              <a:rPr lang="sv-SE" sz="2600" dirty="0" err="1"/>
              <a:t>blood</a:t>
            </a:r>
            <a:r>
              <a:rPr lang="sv-SE" sz="2600" dirty="0"/>
              <a:t> </a:t>
            </a:r>
            <a:r>
              <a:rPr lang="sv-SE" sz="2600" dirty="0" err="1"/>
              <a:t>after</a:t>
            </a:r>
            <a:r>
              <a:rPr lang="sv-SE" sz="2600" dirty="0"/>
              <a:t> sex. </a:t>
            </a:r>
          </a:p>
          <a:p>
            <a:r>
              <a:rPr lang="sv-SE" sz="2600" dirty="0"/>
              <a:t>Placenta </a:t>
            </a:r>
            <a:r>
              <a:rPr lang="sv-SE" sz="2600" dirty="0" err="1"/>
              <a:t>praevia</a:t>
            </a:r>
            <a:endParaRPr lang="sv-SE" sz="2600" dirty="0"/>
          </a:p>
          <a:p>
            <a:r>
              <a:rPr lang="sv-SE" sz="2600" dirty="0" err="1"/>
              <a:t>Miscarriage</a:t>
            </a:r>
            <a:r>
              <a:rPr lang="sv-SE" sz="2600" dirty="0"/>
              <a:t>, </a:t>
            </a:r>
            <a:r>
              <a:rPr lang="sv-SE" sz="2600" dirty="0" err="1"/>
              <a:t>most</a:t>
            </a:r>
            <a:r>
              <a:rPr lang="sv-SE" sz="2600" dirty="0"/>
              <a:t> common </a:t>
            </a:r>
            <a:r>
              <a:rPr lang="sv-SE" sz="2600" dirty="0" err="1"/>
              <a:t>before</a:t>
            </a:r>
            <a:r>
              <a:rPr lang="sv-SE" sz="2600" dirty="0"/>
              <a:t> </a:t>
            </a:r>
            <a:r>
              <a:rPr lang="sv-SE" sz="2600" dirty="0" err="1"/>
              <a:t>week</a:t>
            </a:r>
            <a:r>
              <a:rPr lang="sv-SE" sz="2600" dirty="0"/>
              <a:t> 12</a:t>
            </a:r>
          </a:p>
          <a:p>
            <a:r>
              <a:rPr lang="sv-SE" sz="2600" dirty="0" err="1"/>
              <a:t>Infection</a:t>
            </a:r>
            <a:r>
              <a:rPr lang="sv-SE" sz="2600" dirty="0"/>
              <a:t> in the vagina or cervix</a:t>
            </a:r>
          </a:p>
          <a:p>
            <a:r>
              <a:rPr lang="sv-SE" sz="2600" dirty="0"/>
              <a:t>Placenta </a:t>
            </a:r>
            <a:r>
              <a:rPr lang="sv-SE" sz="2600" dirty="0" err="1"/>
              <a:t>abruptio</a:t>
            </a:r>
            <a:endParaRPr lang="sv-SE" sz="2600" dirty="0"/>
          </a:p>
          <a:p>
            <a:r>
              <a:rPr lang="sv-SE" sz="2600" dirty="0"/>
              <a:t>(Labor </a:t>
            </a:r>
            <a:r>
              <a:rPr lang="sv-SE" sz="2600" dirty="0" err="1"/>
              <a:t>can</a:t>
            </a:r>
            <a:r>
              <a:rPr lang="sv-SE" sz="2600" dirty="0"/>
              <a:t> start </a:t>
            </a:r>
            <a:r>
              <a:rPr lang="sv-SE" sz="2600" dirty="0" err="1"/>
              <a:t>with</a:t>
            </a:r>
            <a:r>
              <a:rPr lang="sv-SE" sz="2600" dirty="0"/>
              <a:t> a bleeding)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2821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BF4172-88E2-7A62-1422-CDBE4A378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/>
              <a:t>What</a:t>
            </a:r>
            <a:r>
              <a:rPr lang="sv-SE" dirty="0"/>
              <a:t> </a:t>
            </a:r>
            <a:r>
              <a:rPr lang="sv-SE" dirty="0" err="1"/>
              <a:t>can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do to </a:t>
            </a:r>
            <a:r>
              <a:rPr lang="sv-SE" dirty="0" err="1"/>
              <a:t>reduce</a:t>
            </a:r>
            <a:r>
              <a:rPr lang="sv-SE" dirty="0"/>
              <a:t> the risk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miscarriage</a:t>
            </a:r>
            <a:r>
              <a:rPr lang="sv-SE" dirty="0"/>
              <a:t>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6BB325-9F97-9025-9A56-8AC1A1561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err="1"/>
              <a:t>Avoid</a:t>
            </a:r>
            <a:r>
              <a:rPr lang="sv-SE" sz="2400" dirty="0"/>
              <a:t> </a:t>
            </a:r>
            <a:r>
              <a:rPr lang="sv-SE" sz="2400" dirty="0" err="1"/>
              <a:t>alcohol</a:t>
            </a:r>
            <a:r>
              <a:rPr lang="sv-SE" sz="2400" dirty="0"/>
              <a:t>, smoking and </a:t>
            </a:r>
            <a:r>
              <a:rPr lang="sv-SE" sz="2400" dirty="0" err="1"/>
              <a:t>other</a:t>
            </a:r>
            <a:r>
              <a:rPr lang="sv-SE" sz="2400" dirty="0"/>
              <a:t> </a:t>
            </a:r>
            <a:r>
              <a:rPr lang="sv-SE" sz="2400" dirty="0" err="1"/>
              <a:t>drugs</a:t>
            </a:r>
            <a:endParaRPr lang="sv-SE" sz="2400" dirty="0"/>
          </a:p>
          <a:p>
            <a:r>
              <a:rPr lang="sv-SE" sz="2400" dirty="0"/>
              <a:t>Be </a:t>
            </a:r>
            <a:r>
              <a:rPr lang="sv-SE" sz="2400" dirty="0" err="1"/>
              <a:t>careful</a:t>
            </a:r>
            <a:r>
              <a:rPr lang="sv-SE" sz="2400" dirty="0"/>
              <a:t> </a:t>
            </a:r>
            <a:r>
              <a:rPr lang="sv-SE" sz="2400" dirty="0" err="1"/>
              <a:t>with</a:t>
            </a:r>
            <a:r>
              <a:rPr lang="sv-SE" sz="2400" dirty="0"/>
              <a:t> </a:t>
            </a:r>
            <a:r>
              <a:rPr lang="sv-SE" sz="2400" dirty="0" err="1"/>
              <a:t>some</a:t>
            </a:r>
            <a:r>
              <a:rPr lang="sv-SE" sz="2400" dirty="0"/>
              <a:t> </a:t>
            </a:r>
            <a:r>
              <a:rPr lang="sv-SE" sz="2400" dirty="0" err="1"/>
              <a:t>medication</a:t>
            </a:r>
            <a:r>
              <a:rPr lang="sv-SE" sz="2400" dirty="0"/>
              <a:t> </a:t>
            </a:r>
            <a:r>
              <a:rPr lang="sv-SE" sz="2400" dirty="0" err="1"/>
              <a:t>who</a:t>
            </a:r>
            <a:r>
              <a:rPr lang="sv-SE" sz="2400" dirty="0"/>
              <a:t> </a:t>
            </a:r>
            <a:r>
              <a:rPr lang="sv-SE" sz="2400" dirty="0" err="1"/>
              <a:t>can</a:t>
            </a:r>
            <a:r>
              <a:rPr lang="sv-SE" sz="2400" dirty="0"/>
              <a:t> </a:t>
            </a:r>
            <a:r>
              <a:rPr lang="sv-SE" sz="2400" dirty="0" err="1"/>
              <a:t>effect</a:t>
            </a:r>
            <a:r>
              <a:rPr lang="sv-SE" sz="2400" dirty="0"/>
              <a:t> the </a:t>
            </a:r>
            <a:r>
              <a:rPr lang="sv-SE" sz="2400" dirty="0" err="1"/>
              <a:t>pregnancy</a:t>
            </a:r>
            <a:endParaRPr lang="sv-SE" sz="2400" dirty="0"/>
          </a:p>
          <a:p>
            <a:r>
              <a:rPr lang="sv-SE" sz="2400" dirty="0" err="1"/>
              <a:t>Loose</a:t>
            </a:r>
            <a:r>
              <a:rPr lang="sv-SE" sz="2400" dirty="0"/>
              <a:t> </a:t>
            </a:r>
            <a:r>
              <a:rPr lang="sv-SE" sz="2400" dirty="0" err="1"/>
              <a:t>weight</a:t>
            </a:r>
            <a:r>
              <a:rPr lang="sv-SE" sz="2400" dirty="0"/>
              <a:t>, </a:t>
            </a:r>
            <a:r>
              <a:rPr lang="sv-SE" sz="2400" dirty="0" err="1"/>
              <a:t>obesity</a:t>
            </a:r>
            <a:r>
              <a:rPr lang="sv-SE" sz="2400" dirty="0"/>
              <a:t> </a:t>
            </a:r>
            <a:r>
              <a:rPr lang="sv-SE" sz="2400" dirty="0" err="1"/>
              <a:t>increases</a:t>
            </a:r>
            <a:r>
              <a:rPr lang="sv-SE" sz="2400" dirty="0"/>
              <a:t> the risk.</a:t>
            </a:r>
          </a:p>
          <a:p>
            <a:r>
              <a:rPr lang="sv-SE" sz="2400" dirty="0" err="1"/>
              <a:t>Take</a:t>
            </a:r>
            <a:r>
              <a:rPr lang="sv-SE" sz="2400" dirty="0"/>
              <a:t> </a:t>
            </a:r>
            <a:r>
              <a:rPr lang="sv-SE" sz="2400" dirty="0" err="1"/>
              <a:t>Folic</a:t>
            </a:r>
            <a:r>
              <a:rPr lang="sv-SE" sz="2400" dirty="0"/>
              <a:t> </a:t>
            </a:r>
            <a:r>
              <a:rPr lang="sv-SE" sz="2400" dirty="0" err="1"/>
              <a:t>Acid</a:t>
            </a:r>
            <a:r>
              <a:rPr lang="sv-SE" sz="2400" dirty="0"/>
              <a:t> </a:t>
            </a:r>
            <a:r>
              <a:rPr lang="sv-SE" sz="2400" dirty="0" err="1"/>
              <a:t>before</a:t>
            </a:r>
            <a:r>
              <a:rPr lang="sv-SE" sz="2400" dirty="0"/>
              <a:t> </a:t>
            </a:r>
            <a:r>
              <a:rPr lang="sv-SE" sz="2400" dirty="0" err="1"/>
              <a:t>pregnancy</a:t>
            </a:r>
            <a:r>
              <a:rPr lang="sv-SE" sz="2400" dirty="0"/>
              <a:t>. </a:t>
            </a:r>
            <a:r>
              <a:rPr lang="sv-SE" sz="2400" dirty="0" err="1"/>
              <a:t>This</a:t>
            </a:r>
            <a:r>
              <a:rPr lang="sv-SE" sz="2400" dirty="0"/>
              <a:t> </a:t>
            </a:r>
            <a:r>
              <a:rPr lang="sv-SE" sz="2400" dirty="0" err="1"/>
              <a:t>will</a:t>
            </a:r>
            <a:r>
              <a:rPr lang="sv-SE" sz="2400" dirty="0"/>
              <a:t> </a:t>
            </a:r>
            <a:r>
              <a:rPr lang="sv-SE" sz="2400" dirty="0" err="1"/>
              <a:t>reduce</a:t>
            </a:r>
            <a:r>
              <a:rPr lang="sv-SE" sz="2400" dirty="0"/>
              <a:t> the risk </a:t>
            </a:r>
            <a:r>
              <a:rPr lang="sv-SE" sz="2400" dirty="0" err="1"/>
              <a:t>of</a:t>
            </a:r>
            <a:r>
              <a:rPr lang="sv-SE" sz="2400" dirty="0"/>
              <a:t> </a:t>
            </a:r>
            <a:r>
              <a:rPr lang="sv-SE" sz="2400" dirty="0" err="1"/>
              <a:t>having</a:t>
            </a:r>
            <a:r>
              <a:rPr lang="sv-SE" sz="2400" dirty="0"/>
              <a:t> malformations in the </a:t>
            </a:r>
            <a:r>
              <a:rPr lang="sv-SE" sz="2400" dirty="0" err="1"/>
              <a:t>fetus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866013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6651B96-F242-5A7E-4B81-6ED901FB3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What</a:t>
            </a:r>
            <a:r>
              <a:rPr lang="sv-SE" dirty="0"/>
              <a:t> </a:t>
            </a:r>
            <a:r>
              <a:rPr lang="sv-SE" dirty="0" err="1"/>
              <a:t>can</a:t>
            </a:r>
            <a:r>
              <a:rPr lang="sv-SE" dirty="0"/>
              <a:t> cause the </a:t>
            </a:r>
            <a:r>
              <a:rPr lang="sv-SE" dirty="0" err="1"/>
              <a:t>miscarrige</a:t>
            </a:r>
            <a:r>
              <a:rPr lang="sv-SE" dirty="0"/>
              <a:t>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14D4953-45CD-7D13-2D5E-E444FC359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sz="2400" dirty="0"/>
              <a:t>Malformations in the </a:t>
            </a:r>
            <a:r>
              <a:rPr lang="sv-SE" sz="2400" dirty="0" err="1"/>
              <a:t>fetus</a:t>
            </a:r>
            <a:endParaRPr lang="sv-SE" sz="2400" dirty="0"/>
          </a:p>
          <a:p>
            <a:r>
              <a:rPr lang="sv-SE" sz="2400" dirty="0" err="1"/>
              <a:t>You</a:t>
            </a:r>
            <a:r>
              <a:rPr lang="sv-SE" sz="2400" dirty="0"/>
              <a:t> </a:t>
            </a:r>
            <a:r>
              <a:rPr lang="sv-SE" sz="2400" dirty="0" err="1"/>
              <a:t>are</a:t>
            </a:r>
            <a:r>
              <a:rPr lang="sv-SE" sz="2400" dirty="0"/>
              <a:t> </a:t>
            </a:r>
            <a:r>
              <a:rPr lang="sv-SE" sz="2400" dirty="0" err="1"/>
              <a:t>older</a:t>
            </a:r>
            <a:r>
              <a:rPr lang="sv-SE" sz="2400" dirty="0"/>
              <a:t> </a:t>
            </a:r>
            <a:r>
              <a:rPr lang="sv-SE" sz="2400" dirty="0" err="1"/>
              <a:t>than</a:t>
            </a:r>
            <a:r>
              <a:rPr lang="sv-SE" sz="2400" dirty="0"/>
              <a:t> 35 </a:t>
            </a:r>
            <a:r>
              <a:rPr lang="sv-SE" sz="2400" dirty="0" err="1"/>
              <a:t>year</a:t>
            </a:r>
            <a:r>
              <a:rPr lang="sv-SE" sz="2400" dirty="0"/>
              <a:t> </a:t>
            </a:r>
            <a:r>
              <a:rPr lang="sv-SE" sz="2400" dirty="0" err="1"/>
              <a:t>when</a:t>
            </a:r>
            <a:r>
              <a:rPr lang="sv-SE" sz="2400" dirty="0"/>
              <a:t> </a:t>
            </a:r>
            <a:r>
              <a:rPr lang="sv-SE" sz="2400" dirty="0" err="1"/>
              <a:t>getting</a:t>
            </a:r>
            <a:r>
              <a:rPr lang="sv-SE" sz="2400" dirty="0"/>
              <a:t> pregnant</a:t>
            </a:r>
          </a:p>
          <a:p>
            <a:r>
              <a:rPr lang="sv-SE" sz="2400" dirty="0" err="1"/>
              <a:t>Obesity</a:t>
            </a:r>
            <a:endParaRPr lang="sv-SE" sz="2400" dirty="0"/>
          </a:p>
          <a:p>
            <a:r>
              <a:rPr lang="sv-SE" sz="2400" dirty="0"/>
              <a:t>Malformations or </a:t>
            </a:r>
            <a:r>
              <a:rPr lang="sv-SE" sz="2400" dirty="0" err="1"/>
              <a:t>cyst</a:t>
            </a:r>
            <a:r>
              <a:rPr lang="sv-SE" sz="2400" dirty="0"/>
              <a:t> on the cervix or uterus</a:t>
            </a:r>
          </a:p>
          <a:p>
            <a:r>
              <a:rPr lang="sv-SE" sz="2400" dirty="0"/>
              <a:t>Problem </a:t>
            </a:r>
            <a:r>
              <a:rPr lang="sv-SE" sz="2400" dirty="0" err="1"/>
              <a:t>with</a:t>
            </a:r>
            <a:r>
              <a:rPr lang="sv-SE" sz="2400" dirty="0"/>
              <a:t> the </a:t>
            </a:r>
            <a:r>
              <a:rPr lang="sv-SE" sz="2400" dirty="0" err="1"/>
              <a:t>thyroid</a:t>
            </a:r>
            <a:r>
              <a:rPr lang="sv-SE" sz="2400" dirty="0"/>
              <a:t> </a:t>
            </a:r>
            <a:r>
              <a:rPr lang="sv-SE" sz="2400" dirty="0" err="1"/>
              <a:t>gland</a:t>
            </a:r>
            <a:endParaRPr lang="sv-SE" sz="2400" dirty="0"/>
          </a:p>
          <a:p>
            <a:r>
              <a:rPr lang="sv-SE" sz="2400" dirty="0" err="1"/>
              <a:t>Infection</a:t>
            </a:r>
            <a:r>
              <a:rPr lang="sv-SE" sz="2400" dirty="0"/>
              <a:t> </a:t>
            </a:r>
          </a:p>
          <a:p>
            <a:r>
              <a:rPr lang="sv-SE" sz="2400" dirty="0" err="1"/>
              <a:t>You</a:t>
            </a:r>
            <a:r>
              <a:rPr lang="sv-SE" sz="2400" dirty="0"/>
              <a:t> </a:t>
            </a:r>
            <a:r>
              <a:rPr lang="sv-SE" sz="2400" dirty="0" err="1"/>
              <a:t>have</a:t>
            </a:r>
            <a:r>
              <a:rPr lang="sv-SE" sz="2400" dirty="0"/>
              <a:t> </a:t>
            </a:r>
            <a:r>
              <a:rPr lang="sv-SE" sz="2400" dirty="0" err="1"/>
              <a:t>been</a:t>
            </a:r>
            <a:r>
              <a:rPr lang="sv-SE" sz="2400" dirty="0"/>
              <a:t> pregnant </a:t>
            </a:r>
            <a:r>
              <a:rPr lang="sv-SE" sz="2400" dirty="0" err="1"/>
              <a:t>many</a:t>
            </a:r>
            <a:r>
              <a:rPr lang="sv-SE" sz="2400" dirty="0"/>
              <a:t> </a:t>
            </a:r>
            <a:r>
              <a:rPr lang="sv-SE" sz="2400" dirty="0" err="1"/>
              <a:t>times</a:t>
            </a:r>
            <a:r>
              <a:rPr lang="sv-SE" sz="2400" dirty="0"/>
              <a:t> </a:t>
            </a:r>
            <a:r>
              <a:rPr lang="sv-SE" sz="2400" dirty="0" err="1"/>
              <a:t>before</a:t>
            </a:r>
            <a:endParaRPr lang="sv-SE" sz="2400" dirty="0"/>
          </a:p>
          <a:p>
            <a:r>
              <a:rPr lang="sv-SE" sz="2400" dirty="0" err="1"/>
              <a:t>Cronic</a:t>
            </a:r>
            <a:r>
              <a:rPr lang="sv-SE" sz="2400" dirty="0"/>
              <a:t> </a:t>
            </a:r>
            <a:r>
              <a:rPr lang="sv-SE" sz="2400" dirty="0" err="1"/>
              <a:t>diseases</a:t>
            </a:r>
            <a:r>
              <a:rPr lang="sv-SE" sz="2400" dirty="0"/>
              <a:t> like diabetes</a:t>
            </a:r>
          </a:p>
          <a:p>
            <a:r>
              <a:rPr lang="sv-SE" sz="2400" dirty="0"/>
              <a:t>The </a:t>
            </a:r>
            <a:r>
              <a:rPr lang="sv-SE" sz="2400" dirty="0" err="1"/>
              <a:t>sperm</a:t>
            </a:r>
            <a:r>
              <a:rPr lang="sv-SE" sz="2400" dirty="0"/>
              <a:t> </a:t>
            </a:r>
            <a:r>
              <a:rPr lang="sv-SE" sz="2400" dirty="0" err="1"/>
              <a:t>quality</a:t>
            </a:r>
            <a:r>
              <a:rPr lang="sv-SE" sz="2400" dirty="0"/>
              <a:t> </a:t>
            </a:r>
            <a:r>
              <a:rPr lang="sv-SE" sz="2400" dirty="0" err="1"/>
              <a:t>can</a:t>
            </a:r>
            <a:r>
              <a:rPr lang="sv-SE" sz="2400" dirty="0"/>
              <a:t> </a:t>
            </a:r>
            <a:r>
              <a:rPr lang="sv-SE" sz="2400" dirty="0" err="1"/>
              <a:t>also</a:t>
            </a:r>
            <a:r>
              <a:rPr lang="sv-SE" sz="2400" dirty="0"/>
              <a:t> be </a:t>
            </a:r>
            <a:r>
              <a:rPr lang="sv-SE" sz="2400" dirty="0" err="1"/>
              <a:t>effected</a:t>
            </a:r>
            <a:r>
              <a:rPr lang="sv-SE" sz="2400" dirty="0"/>
              <a:t> </a:t>
            </a:r>
            <a:r>
              <a:rPr lang="sv-SE" sz="2400" dirty="0" err="1"/>
              <a:t>due</a:t>
            </a:r>
            <a:r>
              <a:rPr lang="sv-SE" sz="2400" dirty="0"/>
              <a:t> to age and </a:t>
            </a:r>
            <a:r>
              <a:rPr lang="sv-SE" sz="2400" dirty="0" err="1"/>
              <a:t>some</a:t>
            </a:r>
            <a:r>
              <a:rPr lang="sv-SE" sz="2400" dirty="0"/>
              <a:t> </a:t>
            </a:r>
            <a:r>
              <a:rPr lang="sv-SE" sz="2400" dirty="0" err="1"/>
              <a:t>diseases</a:t>
            </a:r>
            <a:endParaRPr lang="sv-SE" sz="24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5098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A4A09B-76BB-09B5-E1EA-39D016067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 dirty="0"/>
              <a:t>National </a:t>
            </a:r>
            <a:r>
              <a:rPr lang="sv-SE" dirty="0" err="1"/>
              <a:t>Guidelines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 err="1"/>
              <a:t>Republic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Kenya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2E3D630-375A-B4F0-98B2-A5B574191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sz="2400" b="1" dirty="0" err="1"/>
              <a:t>Riscfactors</a:t>
            </a:r>
            <a:r>
              <a:rPr lang="sv-SE" sz="2400" b="1" dirty="0"/>
              <a:t> for </a:t>
            </a:r>
            <a:r>
              <a:rPr lang="sv-SE" sz="2400" b="1" dirty="0" err="1"/>
              <a:t>spontaneous</a:t>
            </a:r>
            <a:r>
              <a:rPr lang="sv-SE" sz="2400" b="1" dirty="0"/>
              <a:t> </a:t>
            </a:r>
            <a:r>
              <a:rPr lang="sv-SE" sz="2400" b="1" dirty="0" err="1"/>
              <a:t>abortion</a:t>
            </a:r>
            <a:r>
              <a:rPr lang="sv-SE" sz="2400" dirty="0"/>
              <a:t>: </a:t>
            </a:r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r>
              <a:rPr lang="sv-SE" sz="2400" dirty="0" err="1"/>
              <a:t>Approximately</a:t>
            </a:r>
            <a:r>
              <a:rPr lang="sv-SE" sz="2400" dirty="0"/>
              <a:t> 80% </a:t>
            </a:r>
            <a:r>
              <a:rPr lang="sv-SE" sz="2400" dirty="0" err="1"/>
              <a:t>of</a:t>
            </a:r>
            <a:r>
              <a:rPr lang="sv-SE" sz="2400" dirty="0"/>
              <a:t> the </a:t>
            </a:r>
            <a:r>
              <a:rPr lang="sv-SE" sz="2400" dirty="0" err="1"/>
              <a:t>spontaneous</a:t>
            </a:r>
            <a:r>
              <a:rPr lang="sv-SE" sz="2400" dirty="0"/>
              <a:t> </a:t>
            </a:r>
            <a:r>
              <a:rPr lang="sv-SE" sz="2400" dirty="0" err="1"/>
              <a:t>abortions</a:t>
            </a:r>
            <a:r>
              <a:rPr lang="sv-SE" sz="2400" dirty="0"/>
              <a:t> </a:t>
            </a:r>
            <a:r>
              <a:rPr lang="sv-SE" sz="2400" dirty="0" err="1"/>
              <a:t>occur</a:t>
            </a:r>
            <a:r>
              <a:rPr lang="sv-SE" sz="2400" dirty="0"/>
              <a:t> in </a:t>
            </a:r>
            <a:r>
              <a:rPr lang="sv-SE" sz="2400" dirty="0" err="1"/>
              <a:t>first</a:t>
            </a:r>
            <a:r>
              <a:rPr lang="sv-SE" sz="2400" dirty="0"/>
              <a:t> </a:t>
            </a:r>
            <a:r>
              <a:rPr lang="sv-SE" sz="2400" dirty="0" err="1"/>
              <a:t>trimester</a:t>
            </a:r>
            <a:r>
              <a:rPr lang="sv-SE" sz="2400" dirty="0"/>
              <a:t> </a:t>
            </a:r>
            <a:r>
              <a:rPr lang="sv-SE" sz="2400" dirty="0" err="1"/>
              <a:t>due</a:t>
            </a:r>
            <a:r>
              <a:rPr lang="sv-SE" sz="2400" dirty="0"/>
              <a:t> to:</a:t>
            </a:r>
          </a:p>
          <a:p>
            <a:r>
              <a:rPr lang="sv-SE" sz="2400" dirty="0" err="1"/>
              <a:t>Abnormal</a:t>
            </a:r>
            <a:r>
              <a:rPr lang="sv-SE" sz="2400" dirty="0"/>
              <a:t> </a:t>
            </a:r>
            <a:r>
              <a:rPr lang="sv-SE" sz="2400" dirty="0" err="1"/>
              <a:t>emryological</a:t>
            </a:r>
            <a:r>
              <a:rPr lang="sv-SE" sz="2400" dirty="0"/>
              <a:t> </a:t>
            </a:r>
            <a:r>
              <a:rPr lang="sv-SE" sz="2400" dirty="0" err="1"/>
              <a:t>development</a:t>
            </a:r>
            <a:endParaRPr lang="sv-SE" sz="2400" dirty="0"/>
          </a:p>
          <a:p>
            <a:r>
              <a:rPr lang="sv-SE" sz="2400" dirty="0" err="1"/>
              <a:t>Other</a:t>
            </a:r>
            <a:r>
              <a:rPr lang="sv-SE" sz="2400" dirty="0"/>
              <a:t> </a:t>
            </a:r>
            <a:r>
              <a:rPr lang="sv-SE" sz="2400" dirty="0" err="1"/>
              <a:t>possible</a:t>
            </a:r>
            <a:r>
              <a:rPr lang="sv-SE" sz="2400" dirty="0"/>
              <a:t> </a:t>
            </a:r>
            <a:r>
              <a:rPr lang="sv-SE" sz="2400" dirty="0" err="1"/>
              <a:t>factors</a:t>
            </a:r>
            <a:r>
              <a:rPr lang="sv-SE" sz="2400" dirty="0"/>
              <a:t>:</a:t>
            </a:r>
          </a:p>
          <a:p>
            <a:r>
              <a:rPr lang="sv-SE" sz="2400" dirty="0"/>
              <a:t>Febrile </a:t>
            </a:r>
            <a:r>
              <a:rPr lang="sv-SE" sz="2400" dirty="0" err="1"/>
              <a:t>illnesses</a:t>
            </a:r>
            <a:r>
              <a:rPr lang="sv-SE" sz="2400" dirty="0"/>
              <a:t>, </a:t>
            </a:r>
            <a:r>
              <a:rPr lang="sv-SE" sz="2400" dirty="0" err="1"/>
              <a:t>Systemic</a:t>
            </a:r>
            <a:r>
              <a:rPr lang="sv-SE" sz="2400" dirty="0"/>
              <a:t> and genital </a:t>
            </a:r>
            <a:r>
              <a:rPr lang="sv-SE" sz="2400" dirty="0" err="1"/>
              <a:t>infections</a:t>
            </a:r>
            <a:r>
              <a:rPr lang="sv-SE" sz="2400" dirty="0"/>
              <a:t> like </a:t>
            </a:r>
            <a:r>
              <a:rPr lang="sv-SE" sz="2400" dirty="0" err="1"/>
              <a:t>syphilis</a:t>
            </a:r>
            <a:r>
              <a:rPr lang="sv-SE" sz="2400" dirty="0"/>
              <a:t>, </a:t>
            </a:r>
            <a:r>
              <a:rPr lang="sv-SE" sz="2400" dirty="0" err="1"/>
              <a:t>systemic</a:t>
            </a:r>
            <a:r>
              <a:rPr lang="sv-SE" sz="2400" dirty="0"/>
              <a:t> </a:t>
            </a:r>
            <a:r>
              <a:rPr lang="sv-SE" sz="2400" dirty="0" err="1"/>
              <a:t>tuberculosis</a:t>
            </a:r>
            <a:r>
              <a:rPr lang="sv-SE" sz="2400" dirty="0"/>
              <a:t>, </a:t>
            </a:r>
            <a:r>
              <a:rPr lang="sv-SE" sz="2400" dirty="0" err="1"/>
              <a:t>chaga</a:t>
            </a:r>
            <a:r>
              <a:rPr lang="sv-SE" sz="2400" dirty="0"/>
              <a:t> </a:t>
            </a:r>
            <a:r>
              <a:rPr lang="sv-SE" sz="2400" dirty="0" err="1"/>
              <a:t>disease</a:t>
            </a:r>
            <a:r>
              <a:rPr lang="sv-SE" sz="2400" dirty="0"/>
              <a:t>, </a:t>
            </a:r>
            <a:r>
              <a:rPr lang="sv-SE" sz="2400" dirty="0" err="1"/>
              <a:t>rubella</a:t>
            </a:r>
            <a:r>
              <a:rPr lang="sv-SE" sz="2400" dirty="0"/>
              <a:t> virus, </a:t>
            </a:r>
            <a:r>
              <a:rPr lang="sv-SE" sz="2400" dirty="0" err="1"/>
              <a:t>cytomegalovirus</a:t>
            </a:r>
            <a:r>
              <a:rPr lang="sv-SE" sz="2400" dirty="0"/>
              <a:t>, herpes simplex virus, </a:t>
            </a:r>
            <a:r>
              <a:rPr lang="sv-SE" sz="2400" dirty="0" err="1"/>
              <a:t>Chlamydia</a:t>
            </a:r>
            <a:r>
              <a:rPr lang="sv-SE" sz="2400" dirty="0"/>
              <a:t>, mycoplasma </a:t>
            </a:r>
            <a:r>
              <a:rPr lang="sv-SE" sz="2400" dirty="0" err="1"/>
              <a:t>gondii</a:t>
            </a:r>
            <a:r>
              <a:rPr lang="sv-SE" sz="2400" dirty="0"/>
              <a:t>, </a:t>
            </a:r>
            <a:r>
              <a:rPr lang="sv-SE" sz="2400" dirty="0" err="1"/>
              <a:t>listeria</a:t>
            </a:r>
            <a:r>
              <a:rPr lang="sv-SE" sz="2400" dirty="0"/>
              <a:t>, </a:t>
            </a:r>
            <a:r>
              <a:rPr lang="sv-SE" sz="2400" dirty="0" err="1"/>
              <a:t>maternal</a:t>
            </a:r>
            <a:r>
              <a:rPr lang="sv-SE" sz="2400" dirty="0"/>
              <a:t> </a:t>
            </a:r>
            <a:r>
              <a:rPr lang="sv-SE" sz="2400" dirty="0" err="1"/>
              <a:t>chronic</a:t>
            </a:r>
            <a:r>
              <a:rPr lang="sv-SE" sz="2400" dirty="0"/>
              <a:t> </a:t>
            </a:r>
            <a:r>
              <a:rPr lang="sv-SE" sz="2400" dirty="0" err="1"/>
              <a:t>disease</a:t>
            </a:r>
            <a:r>
              <a:rPr lang="sv-SE" sz="2400" dirty="0"/>
              <a:t>, hormonal </a:t>
            </a:r>
            <a:r>
              <a:rPr lang="sv-SE" sz="2400" dirty="0" err="1"/>
              <a:t>causes</a:t>
            </a:r>
            <a:r>
              <a:rPr lang="sv-SE" sz="2400" dirty="0"/>
              <a:t>, </a:t>
            </a:r>
            <a:r>
              <a:rPr lang="sv-SE" sz="2400" dirty="0" err="1"/>
              <a:t>enviromental</a:t>
            </a:r>
            <a:r>
              <a:rPr lang="sv-SE" sz="2400" dirty="0"/>
              <a:t> toxins, </a:t>
            </a:r>
            <a:r>
              <a:rPr lang="sv-SE" sz="2400" dirty="0" err="1"/>
              <a:t>dietary</a:t>
            </a:r>
            <a:r>
              <a:rPr lang="sv-SE" sz="2400" dirty="0"/>
              <a:t> </a:t>
            </a:r>
            <a:r>
              <a:rPr lang="sv-SE" sz="2400" dirty="0" err="1"/>
              <a:t>causes</a:t>
            </a:r>
            <a:r>
              <a:rPr lang="sv-SE" sz="2400" dirty="0"/>
              <a:t>, </a:t>
            </a:r>
            <a:r>
              <a:rPr lang="sv-SE" sz="2400" dirty="0" err="1"/>
              <a:t>anatomic</a:t>
            </a:r>
            <a:r>
              <a:rPr lang="sv-SE" sz="2400" dirty="0"/>
              <a:t> </a:t>
            </a:r>
            <a:r>
              <a:rPr lang="sv-SE" sz="2400" dirty="0" err="1"/>
              <a:t>abnormalites</a:t>
            </a:r>
            <a:r>
              <a:rPr lang="sv-SE" sz="2400" dirty="0"/>
              <a:t> and </a:t>
            </a:r>
            <a:r>
              <a:rPr lang="sv-SE" sz="2400" dirty="0" err="1"/>
              <a:t>pregnancy</a:t>
            </a:r>
            <a:r>
              <a:rPr lang="sv-SE" sz="2400" dirty="0"/>
              <a:t> </a:t>
            </a:r>
            <a:r>
              <a:rPr lang="sv-SE" sz="2400" dirty="0" err="1"/>
              <a:t>occuring</a:t>
            </a:r>
            <a:r>
              <a:rPr lang="sv-SE" sz="2400" dirty="0"/>
              <a:t> </a:t>
            </a:r>
            <a:r>
              <a:rPr lang="sv-SE" sz="2400" dirty="0" err="1"/>
              <a:t>while</a:t>
            </a:r>
            <a:r>
              <a:rPr lang="sv-SE" sz="2400" dirty="0"/>
              <a:t> an IUD is in </a:t>
            </a:r>
            <a:r>
              <a:rPr lang="sv-SE" sz="2400" dirty="0" err="1"/>
              <a:t>place</a:t>
            </a:r>
            <a:endParaRPr lang="sv-SE" sz="2400" dirty="0"/>
          </a:p>
          <a:p>
            <a:endParaRPr lang="sv-SE" sz="2400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5498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DAFA74-6CA2-91CA-D004-97EDC9199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Types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Abortion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23394CF-9756-4D44-CEE1-C13D32F8D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 err="1"/>
              <a:t>Septic</a:t>
            </a:r>
            <a:r>
              <a:rPr lang="sv-SE" b="1" dirty="0"/>
              <a:t> </a:t>
            </a:r>
            <a:r>
              <a:rPr lang="sv-SE" b="1" dirty="0" err="1"/>
              <a:t>Abortion</a:t>
            </a:r>
            <a:r>
              <a:rPr lang="sv-SE" b="1" dirty="0"/>
              <a:t>: </a:t>
            </a:r>
          </a:p>
          <a:p>
            <a:r>
              <a:rPr lang="sv-SE" dirty="0" err="1"/>
              <a:t>Abortion</a:t>
            </a:r>
            <a:r>
              <a:rPr lang="sv-SE" dirty="0"/>
              <a:t> is </a:t>
            </a:r>
            <a:r>
              <a:rPr lang="sv-SE" dirty="0" err="1"/>
              <a:t>complicated</a:t>
            </a:r>
            <a:r>
              <a:rPr lang="sv-SE" dirty="0"/>
              <a:t> by </a:t>
            </a:r>
            <a:r>
              <a:rPr lang="sv-SE" dirty="0" err="1"/>
              <a:t>infection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b="1" dirty="0" err="1"/>
              <a:t>Habitual</a:t>
            </a:r>
            <a:r>
              <a:rPr lang="sv-SE" b="1" dirty="0"/>
              <a:t> or </a:t>
            </a:r>
            <a:r>
              <a:rPr lang="sv-SE" b="1" dirty="0" err="1"/>
              <a:t>recurrent</a:t>
            </a:r>
            <a:r>
              <a:rPr lang="sv-SE" b="1" dirty="0"/>
              <a:t> </a:t>
            </a:r>
            <a:r>
              <a:rPr lang="sv-SE" b="1" dirty="0" err="1"/>
              <a:t>abortion</a:t>
            </a:r>
            <a:r>
              <a:rPr lang="sv-SE" b="1" dirty="0"/>
              <a:t>: </a:t>
            </a:r>
          </a:p>
          <a:p>
            <a:r>
              <a:rPr lang="sv-SE" dirty="0" err="1"/>
              <a:t>When</a:t>
            </a:r>
            <a:r>
              <a:rPr lang="sv-SE" dirty="0"/>
              <a:t> </a:t>
            </a:r>
            <a:r>
              <a:rPr lang="sv-SE" dirty="0" err="1"/>
              <a:t>woman</a:t>
            </a:r>
            <a:r>
              <a:rPr lang="sv-SE" dirty="0"/>
              <a:t> has </a:t>
            </a:r>
            <a:r>
              <a:rPr lang="sv-SE" dirty="0" err="1"/>
              <a:t>had</a:t>
            </a:r>
            <a:r>
              <a:rPr lang="sv-SE" dirty="0"/>
              <a:t> 3 or </a:t>
            </a:r>
            <a:r>
              <a:rPr lang="sv-SE" dirty="0" err="1"/>
              <a:t>more</a:t>
            </a:r>
            <a:r>
              <a:rPr lang="sv-SE" dirty="0"/>
              <a:t> </a:t>
            </a:r>
            <a:r>
              <a:rPr lang="sv-SE" dirty="0" err="1"/>
              <a:t>pregnancies</a:t>
            </a:r>
            <a:r>
              <a:rPr lang="sv-SE" dirty="0"/>
              <a:t> </a:t>
            </a:r>
            <a:r>
              <a:rPr lang="sv-SE" dirty="0" err="1"/>
              <a:t>ending</a:t>
            </a:r>
            <a:r>
              <a:rPr lang="sv-SE" dirty="0"/>
              <a:t> in </a:t>
            </a:r>
            <a:r>
              <a:rPr lang="sv-SE" dirty="0" err="1"/>
              <a:t>sponteneous</a:t>
            </a:r>
            <a:r>
              <a:rPr lang="sv-SE" dirty="0"/>
              <a:t> </a:t>
            </a:r>
            <a:r>
              <a:rPr lang="sv-SE" dirty="0" err="1"/>
              <a:t>abortion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b="1" dirty="0" err="1"/>
              <a:t>Missed</a:t>
            </a:r>
            <a:r>
              <a:rPr lang="sv-SE" b="1" dirty="0"/>
              <a:t> </a:t>
            </a:r>
            <a:r>
              <a:rPr lang="sv-SE" b="1" dirty="0" err="1"/>
              <a:t>abortion</a:t>
            </a:r>
            <a:r>
              <a:rPr lang="sv-SE" b="1" dirty="0"/>
              <a:t>: </a:t>
            </a:r>
          </a:p>
          <a:p>
            <a:r>
              <a:rPr lang="sv-SE" dirty="0"/>
              <a:t>The </a:t>
            </a:r>
            <a:r>
              <a:rPr lang="sv-SE" dirty="0" err="1"/>
              <a:t>fetus</a:t>
            </a:r>
            <a:r>
              <a:rPr lang="sv-SE" dirty="0"/>
              <a:t> has </a:t>
            </a:r>
            <a:r>
              <a:rPr lang="sv-SE" dirty="0" err="1"/>
              <a:t>died</a:t>
            </a:r>
            <a:r>
              <a:rPr lang="sv-SE" dirty="0"/>
              <a:t> </a:t>
            </a:r>
            <a:r>
              <a:rPr lang="sv-SE" dirty="0" err="1"/>
              <a:t>but</a:t>
            </a:r>
            <a:r>
              <a:rPr lang="sv-SE" dirty="0"/>
              <a:t> the fetal </a:t>
            </a:r>
            <a:r>
              <a:rPr lang="sv-SE" dirty="0" err="1"/>
              <a:t>tissue</a:t>
            </a:r>
            <a:r>
              <a:rPr lang="sv-SE" dirty="0"/>
              <a:t> and placenta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retained</a:t>
            </a:r>
            <a:r>
              <a:rPr lang="sv-SE" dirty="0"/>
              <a:t> in the uterus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398526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B99C7817DEDC44B8CD7A8C5D94A2ED7" ma:contentTypeVersion="17" ma:contentTypeDescription="Skapa ett nytt dokument." ma:contentTypeScope="" ma:versionID="f2037ca02264bd7318eb28a4232b0970">
  <xsd:schema xmlns:xsd="http://www.w3.org/2001/XMLSchema" xmlns:xs="http://www.w3.org/2001/XMLSchema" xmlns:p="http://schemas.microsoft.com/office/2006/metadata/properties" xmlns:ns2="67b4b99d-f155-4e2f-8838-6f0f7631dfc1" xmlns:ns3="b7f29fcc-0797-403f-ba7b-ecbb290fae6d" targetNamespace="http://schemas.microsoft.com/office/2006/metadata/properties" ma:root="true" ma:fieldsID="04816ba23dde492c2f35587c47989c06" ns2:_="" ns3:_="">
    <xsd:import namespace="67b4b99d-f155-4e2f-8838-6f0f7631dfc1"/>
    <xsd:import namespace="b7f29fcc-0797-403f-ba7b-ecbb290fae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4b99d-f155-4e2f-8838-6f0f7631df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1ca6ed74-85eb-41c2-922f-9901e948785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4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f29fcc-0797-403f-ba7b-ecbb290fae6d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582ac2aa-0835-496c-a9da-eb74f56ee759}" ma:internalName="TaxCatchAll" ma:showField="CatchAllData" ma:web="b7f29fcc-0797-403f-ba7b-ecbb290fae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7f29fcc-0797-403f-ba7b-ecbb290fae6d" xsi:nil="true"/>
    <lcf76f155ced4ddcb4097134ff3c332f xmlns="67b4b99d-f155-4e2f-8838-6f0f7631dfc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3D669AA-27F1-4168-A8FE-18B3953EDB45}"/>
</file>

<file path=customXml/itemProps2.xml><?xml version="1.0" encoding="utf-8"?>
<ds:datastoreItem xmlns:ds="http://schemas.openxmlformats.org/officeDocument/2006/customXml" ds:itemID="{EFF4D055-B6EC-4308-9E7E-CBCDA08776D0}"/>
</file>

<file path=customXml/itemProps3.xml><?xml version="1.0" encoding="utf-8"?>
<ds:datastoreItem xmlns:ds="http://schemas.openxmlformats.org/officeDocument/2006/customXml" ds:itemID="{F134D65D-1EDB-4A3B-A483-E2C41D086700}"/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748</TotalTime>
  <Words>1217</Words>
  <Application>Microsoft Macintosh PowerPoint</Application>
  <PresentationFormat>Bredbild</PresentationFormat>
  <Paragraphs>123</Paragraphs>
  <Slides>19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Garamond</vt:lpstr>
      <vt:lpstr>Savon</vt:lpstr>
      <vt:lpstr> early Threatened Miscarriages </vt:lpstr>
      <vt:lpstr>Miscarrige in Sweden 1177.se Information online for pregnant women:  </vt:lpstr>
      <vt:lpstr>Most likely you dont need to seek care if you have the symptoms below </vt:lpstr>
      <vt:lpstr>When should you seek care immediatly? Doesn´t matter what week it is</vt:lpstr>
      <vt:lpstr>Different causes why your are bleeding</vt:lpstr>
      <vt:lpstr>What can you do to reduce the risk of miscarriage?</vt:lpstr>
      <vt:lpstr>What can cause the miscarrige?</vt:lpstr>
      <vt:lpstr>National Guidelines  Republic of Kenya</vt:lpstr>
      <vt:lpstr>Types of Abortion</vt:lpstr>
      <vt:lpstr>Four stages of abortion</vt:lpstr>
      <vt:lpstr>When the patient seek care:  Ask for Medical history</vt:lpstr>
      <vt:lpstr>General physical examination</vt:lpstr>
      <vt:lpstr>Pelvic examination</vt:lpstr>
      <vt:lpstr>Threatened Abortion</vt:lpstr>
      <vt:lpstr>Manual vacuum aspiration</vt:lpstr>
      <vt:lpstr>Guideline in Sweden</vt:lpstr>
      <vt:lpstr>Summary Swedish guideline</vt:lpstr>
      <vt:lpstr>Sweden</vt:lpstr>
      <vt:lpstr>Reflections beeing in Kacheliba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elinor jönsson</dc:creator>
  <cp:lastModifiedBy>elinor jönsson</cp:lastModifiedBy>
  <cp:revision>4</cp:revision>
  <dcterms:created xsi:type="dcterms:W3CDTF">2025-04-14T08:13:04Z</dcterms:created>
  <dcterms:modified xsi:type="dcterms:W3CDTF">2025-05-13T11:20:36Z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0x0101002B99C7817DEDC44B8CD7A8C5D94A2ED7</vt:lpwstr>
  </property>
</Properties>
</file>