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74" r:id="rId2"/>
    <p:sldMasterId id="2147483886" r:id="rId3"/>
  </p:sldMasterIdLst>
  <p:sldIdLst>
    <p:sldId id="256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9" r:id="rId12"/>
    <p:sldId id="264" r:id="rId13"/>
    <p:sldId id="265" r:id="rId14"/>
    <p:sldId id="272" r:id="rId15"/>
    <p:sldId id="266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773ED-8A6F-4995-995E-BE966A7B91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D74A82-44CB-4697-ADAB-9640C93BFA5F}">
      <dgm:prSet/>
      <dgm:spPr/>
      <dgm:t>
        <a:bodyPr/>
        <a:lstStyle/>
        <a:p>
          <a:r>
            <a:rPr lang="en-US" b="1"/>
            <a:t>Trosföreställningar</a:t>
          </a:r>
          <a:r>
            <a:rPr lang="en-US"/>
            <a:t> (de viktigaste frågorna som har med livet att göra)</a:t>
          </a:r>
        </a:p>
      </dgm:t>
    </dgm:pt>
    <dgm:pt modelId="{134CB182-DD72-4BE3-8066-F90834FE8133}" type="parTrans" cxnId="{413A0843-C04D-4A6F-BE16-DC38CC335859}">
      <dgm:prSet/>
      <dgm:spPr/>
      <dgm:t>
        <a:bodyPr/>
        <a:lstStyle/>
        <a:p>
          <a:endParaRPr lang="en-US"/>
        </a:p>
      </dgm:t>
    </dgm:pt>
    <dgm:pt modelId="{038D90CF-0F94-4A28-A54C-954A0809B6C9}" type="sibTrans" cxnId="{413A0843-C04D-4A6F-BE16-DC38CC335859}">
      <dgm:prSet/>
      <dgm:spPr/>
      <dgm:t>
        <a:bodyPr/>
        <a:lstStyle/>
        <a:p>
          <a:endParaRPr lang="en-US"/>
        </a:p>
      </dgm:t>
    </dgm:pt>
    <dgm:pt modelId="{C65D2850-7542-4C5F-95EF-E27239EE6599}">
      <dgm:prSet/>
      <dgm:spPr/>
      <dgm:t>
        <a:bodyPr/>
        <a:lstStyle/>
        <a:p>
          <a:r>
            <a:rPr lang="en-US" b="1"/>
            <a:t>Värderingar</a:t>
          </a:r>
          <a:r>
            <a:rPr lang="en-US"/>
            <a:t> (de moraliska principer och normer som individer och samhällen finner godtagbara)</a:t>
          </a:r>
        </a:p>
      </dgm:t>
    </dgm:pt>
    <dgm:pt modelId="{7F4A5439-4A3F-422E-A613-CFD555740EDF}" type="parTrans" cxnId="{D9422F0B-0A08-4E92-97DF-1AC54786663E}">
      <dgm:prSet/>
      <dgm:spPr/>
      <dgm:t>
        <a:bodyPr/>
        <a:lstStyle/>
        <a:p>
          <a:endParaRPr lang="en-US"/>
        </a:p>
      </dgm:t>
    </dgm:pt>
    <dgm:pt modelId="{5E4638CD-E6F6-4AAA-A1E2-9E67130E724C}" type="sibTrans" cxnId="{D9422F0B-0A08-4E92-97DF-1AC54786663E}">
      <dgm:prSet/>
      <dgm:spPr/>
      <dgm:t>
        <a:bodyPr/>
        <a:lstStyle/>
        <a:p>
          <a:endParaRPr lang="en-US"/>
        </a:p>
      </dgm:t>
    </dgm:pt>
    <dgm:pt modelId="{670C4506-7885-47B4-9642-60DF8024E0D2}">
      <dgm:prSet/>
      <dgm:spPr/>
      <dgm:t>
        <a:bodyPr/>
        <a:lstStyle/>
        <a:p>
          <a:r>
            <a:rPr lang="en-US" b="1"/>
            <a:t>Yttre former </a:t>
          </a:r>
          <a:r>
            <a:rPr lang="en-US"/>
            <a:t>(de uttryck för trosföreställningar och värderingar som vi tar för givna eftersom vi är genomsyrade av dem)</a:t>
          </a:r>
        </a:p>
      </dgm:t>
    </dgm:pt>
    <dgm:pt modelId="{CB24CB90-446D-48F4-8CD4-BC7FB7A90865}" type="parTrans" cxnId="{9FCE3183-9CC9-4A5D-AF1E-53A24C0D51FF}">
      <dgm:prSet/>
      <dgm:spPr/>
      <dgm:t>
        <a:bodyPr/>
        <a:lstStyle/>
        <a:p>
          <a:endParaRPr lang="en-US"/>
        </a:p>
      </dgm:t>
    </dgm:pt>
    <dgm:pt modelId="{2C5E802E-3A83-4E25-91CF-108509B8ACD2}" type="sibTrans" cxnId="{9FCE3183-9CC9-4A5D-AF1E-53A24C0D51FF}">
      <dgm:prSet/>
      <dgm:spPr/>
      <dgm:t>
        <a:bodyPr/>
        <a:lstStyle/>
        <a:p>
          <a:endParaRPr lang="en-US"/>
        </a:p>
      </dgm:t>
    </dgm:pt>
    <dgm:pt modelId="{A734DFDE-0BA6-4D49-B12B-E0B09415207A}" type="pres">
      <dgm:prSet presAssocID="{C50773ED-8A6F-4995-995E-BE966A7B91D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4B10B009-A1F3-4A8C-8C42-C3457DB00E89}" type="pres">
      <dgm:prSet presAssocID="{C7D74A82-44CB-4697-ADAB-9640C93BFA5F}" presName="thickLine" presStyleLbl="alignNode1" presStyleIdx="0" presStyleCnt="3"/>
      <dgm:spPr/>
    </dgm:pt>
    <dgm:pt modelId="{D0F030DB-7CBB-4362-92C8-9A9AFC3BF2A0}" type="pres">
      <dgm:prSet presAssocID="{C7D74A82-44CB-4697-ADAB-9640C93BFA5F}" presName="horz1" presStyleCnt="0"/>
      <dgm:spPr/>
    </dgm:pt>
    <dgm:pt modelId="{B171B2A8-B8C7-4986-8C6A-ECD4CA321760}" type="pres">
      <dgm:prSet presAssocID="{C7D74A82-44CB-4697-ADAB-9640C93BFA5F}" presName="tx1" presStyleLbl="revTx" presStyleIdx="0" presStyleCnt="3"/>
      <dgm:spPr/>
      <dgm:t>
        <a:bodyPr/>
        <a:lstStyle/>
        <a:p>
          <a:endParaRPr lang="sv-SE"/>
        </a:p>
      </dgm:t>
    </dgm:pt>
    <dgm:pt modelId="{DDDC0865-376B-4E07-9D52-A4BB42BF1C80}" type="pres">
      <dgm:prSet presAssocID="{C7D74A82-44CB-4697-ADAB-9640C93BFA5F}" presName="vert1" presStyleCnt="0"/>
      <dgm:spPr/>
    </dgm:pt>
    <dgm:pt modelId="{33091578-A1AD-4948-B7CE-26348171DAC0}" type="pres">
      <dgm:prSet presAssocID="{C65D2850-7542-4C5F-95EF-E27239EE6599}" presName="thickLine" presStyleLbl="alignNode1" presStyleIdx="1" presStyleCnt="3"/>
      <dgm:spPr/>
    </dgm:pt>
    <dgm:pt modelId="{4A66BFB4-C574-4725-A94F-DD9603904FC5}" type="pres">
      <dgm:prSet presAssocID="{C65D2850-7542-4C5F-95EF-E27239EE6599}" presName="horz1" presStyleCnt="0"/>
      <dgm:spPr/>
    </dgm:pt>
    <dgm:pt modelId="{E6E81B7E-88D7-49FD-8525-C3D954497162}" type="pres">
      <dgm:prSet presAssocID="{C65D2850-7542-4C5F-95EF-E27239EE6599}" presName="tx1" presStyleLbl="revTx" presStyleIdx="1" presStyleCnt="3"/>
      <dgm:spPr/>
      <dgm:t>
        <a:bodyPr/>
        <a:lstStyle/>
        <a:p>
          <a:endParaRPr lang="sv-SE"/>
        </a:p>
      </dgm:t>
    </dgm:pt>
    <dgm:pt modelId="{11F863B5-D89A-43C2-B2BA-3AE571C5DB62}" type="pres">
      <dgm:prSet presAssocID="{C65D2850-7542-4C5F-95EF-E27239EE6599}" presName="vert1" presStyleCnt="0"/>
      <dgm:spPr/>
    </dgm:pt>
    <dgm:pt modelId="{E72A4B1E-35D9-4E2D-B5A3-33C2436B774F}" type="pres">
      <dgm:prSet presAssocID="{670C4506-7885-47B4-9642-60DF8024E0D2}" presName="thickLine" presStyleLbl="alignNode1" presStyleIdx="2" presStyleCnt="3"/>
      <dgm:spPr/>
    </dgm:pt>
    <dgm:pt modelId="{0C63AF4A-FB8E-490D-8894-C4EB36B64A96}" type="pres">
      <dgm:prSet presAssocID="{670C4506-7885-47B4-9642-60DF8024E0D2}" presName="horz1" presStyleCnt="0"/>
      <dgm:spPr/>
    </dgm:pt>
    <dgm:pt modelId="{E8BF86E1-3CF8-40C8-80C9-59B75690111D}" type="pres">
      <dgm:prSet presAssocID="{670C4506-7885-47B4-9642-60DF8024E0D2}" presName="tx1" presStyleLbl="revTx" presStyleIdx="2" presStyleCnt="3"/>
      <dgm:spPr/>
      <dgm:t>
        <a:bodyPr/>
        <a:lstStyle/>
        <a:p>
          <a:endParaRPr lang="sv-SE"/>
        </a:p>
      </dgm:t>
    </dgm:pt>
    <dgm:pt modelId="{138CE289-5F8F-4B1B-9E36-08258E620C6F}" type="pres">
      <dgm:prSet presAssocID="{670C4506-7885-47B4-9642-60DF8024E0D2}" presName="vert1" presStyleCnt="0"/>
      <dgm:spPr/>
    </dgm:pt>
  </dgm:ptLst>
  <dgm:cxnLst>
    <dgm:cxn modelId="{10DB7E00-9592-4773-8EEB-55FEA3F94AC9}" type="presOf" srcId="{670C4506-7885-47B4-9642-60DF8024E0D2}" destId="{E8BF86E1-3CF8-40C8-80C9-59B75690111D}" srcOrd="0" destOrd="0" presId="urn:microsoft.com/office/officeart/2008/layout/LinedList"/>
    <dgm:cxn modelId="{9FCE3183-9CC9-4A5D-AF1E-53A24C0D51FF}" srcId="{C50773ED-8A6F-4995-995E-BE966A7B91D7}" destId="{670C4506-7885-47B4-9642-60DF8024E0D2}" srcOrd="2" destOrd="0" parTransId="{CB24CB90-446D-48F4-8CD4-BC7FB7A90865}" sibTransId="{2C5E802E-3A83-4E25-91CF-108509B8ACD2}"/>
    <dgm:cxn modelId="{CBED97F0-7C79-48F0-A26F-A8A9658FDA55}" type="presOf" srcId="{C65D2850-7542-4C5F-95EF-E27239EE6599}" destId="{E6E81B7E-88D7-49FD-8525-C3D954497162}" srcOrd="0" destOrd="0" presId="urn:microsoft.com/office/officeart/2008/layout/LinedList"/>
    <dgm:cxn modelId="{413A0843-C04D-4A6F-BE16-DC38CC335859}" srcId="{C50773ED-8A6F-4995-995E-BE966A7B91D7}" destId="{C7D74A82-44CB-4697-ADAB-9640C93BFA5F}" srcOrd="0" destOrd="0" parTransId="{134CB182-DD72-4BE3-8066-F90834FE8133}" sibTransId="{038D90CF-0F94-4A28-A54C-954A0809B6C9}"/>
    <dgm:cxn modelId="{0B21F436-A97B-4454-A798-BB142A79D543}" type="presOf" srcId="{C50773ED-8A6F-4995-995E-BE966A7B91D7}" destId="{A734DFDE-0BA6-4D49-B12B-E0B09415207A}" srcOrd="0" destOrd="0" presId="urn:microsoft.com/office/officeart/2008/layout/LinedList"/>
    <dgm:cxn modelId="{D9422F0B-0A08-4E92-97DF-1AC54786663E}" srcId="{C50773ED-8A6F-4995-995E-BE966A7B91D7}" destId="{C65D2850-7542-4C5F-95EF-E27239EE6599}" srcOrd="1" destOrd="0" parTransId="{7F4A5439-4A3F-422E-A613-CFD555740EDF}" sibTransId="{5E4638CD-E6F6-4AAA-A1E2-9E67130E724C}"/>
    <dgm:cxn modelId="{BBE94F15-9F0B-41A3-B97D-B30214AA69F8}" type="presOf" srcId="{C7D74A82-44CB-4697-ADAB-9640C93BFA5F}" destId="{B171B2A8-B8C7-4986-8C6A-ECD4CA321760}" srcOrd="0" destOrd="0" presId="urn:microsoft.com/office/officeart/2008/layout/LinedList"/>
    <dgm:cxn modelId="{6159CE2D-CB06-4ACF-AA2F-3E255E2A3010}" type="presParOf" srcId="{A734DFDE-0BA6-4D49-B12B-E0B09415207A}" destId="{4B10B009-A1F3-4A8C-8C42-C3457DB00E89}" srcOrd="0" destOrd="0" presId="urn:microsoft.com/office/officeart/2008/layout/LinedList"/>
    <dgm:cxn modelId="{E90554CA-9217-4AA9-A01D-306293684D24}" type="presParOf" srcId="{A734DFDE-0BA6-4D49-B12B-E0B09415207A}" destId="{D0F030DB-7CBB-4362-92C8-9A9AFC3BF2A0}" srcOrd="1" destOrd="0" presId="urn:microsoft.com/office/officeart/2008/layout/LinedList"/>
    <dgm:cxn modelId="{68BB5508-CF76-496D-9670-0CAAB979AE2F}" type="presParOf" srcId="{D0F030DB-7CBB-4362-92C8-9A9AFC3BF2A0}" destId="{B171B2A8-B8C7-4986-8C6A-ECD4CA321760}" srcOrd="0" destOrd="0" presId="urn:microsoft.com/office/officeart/2008/layout/LinedList"/>
    <dgm:cxn modelId="{97CFAAC3-FD0E-4EC2-B30F-44C05C2EC26A}" type="presParOf" srcId="{D0F030DB-7CBB-4362-92C8-9A9AFC3BF2A0}" destId="{DDDC0865-376B-4E07-9D52-A4BB42BF1C80}" srcOrd="1" destOrd="0" presId="urn:microsoft.com/office/officeart/2008/layout/LinedList"/>
    <dgm:cxn modelId="{C3FC188F-6251-446A-BCF9-9A7567FA8CE1}" type="presParOf" srcId="{A734DFDE-0BA6-4D49-B12B-E0B09415207A}" destId="{33091578-A1AD-4948-B7CE-26348171DAC0}" srcOrd="2" destOrd="0" presId="urn:microsoft.com/office/officeart/2008/layout/LinedList"/>
    <dgm:cxn modelId="{0E81432D-9B63-4B0C-B246-5047758308B1}" type="presParOf" srcId="{A734DFDE-0BA6-4D49-B12B-E0B09415207A}" destId="{4A66BFB4-C574-4725-A94F-DD9603904FC5}" srcOrd="3" destOrd="0" presId="urn:microsoft.com/office/officeart/2008/layout/LinedList"/>
    <dgm:cxn modelId="{45F13B34-1A56-4ACA-8F8F-73DA8B2D4DCC}" type="presParOf" srcId="{4A66BFB4-C574-4725-A94F-DD9603904FC5}" destId="{E6E81B7E-88D7-49FD-8525-C3D954497162}" srcOrd="0" destOrd="0" presId="urn:microsoft.com/office/officeart/2008/layout/LinedList"/>
    <dgm:cxn modelId="{72A9F4A8-C1C4-4B82-B6FE-71C67FB2D371}" type="presParOf" srcId="{4A66BFB4-C574-4725-A94F-DD9603904FC5}" destId="{11F863B5-D89A-43C2-B2BA-3AE571C5DB62}" srcOrd="1" destOrd="0" presId="urn:microsoft.com/office/officeart/2008/layout/LinedList"/>
    <dgm:cxn modelId="{BE654CA3-1DCF-49D2-AD2C-B1F47D5AEFE9}" type="presParOf" srcId="{A734DFDE-0BA6-4D49-B12B-E0B09415207A}" destId="{E72A4B1E-35D9-4E2D-B5A3-33C2436B774F}" srcOrd="4" destOrd="0" presId="urn:microsoft.com/office/officeart/2008/layout/LinedList"/>
    <dgm:cxn modelId="{188C523B-A25F-4AF1-A2A1-71F2379DEBC9}" type="presParOf" srcId="{A734DFDE-0BA6-4D49-B12B-E0B09415207A}" destId="{0C63AF4A-FB8E-490D-8894-C4EB36B64A96}" srcOrd="5" destOrd="0" presId="urn:microsoft.com/office/officeart/2008/layout/LinedList"/>
    <dgm:cxn modelId="{8D61FBFE-D8D5-4E2F-9895-AE96AF3377C4}" type="presParOf" srcId="{0C63AF4A-FB8E-490D-8894-C4EB36B64A96}" destId="{E8BF86E1-3CF8-40C8-80C9-59B75690111D}" srcOrd="0" destOrd="0" presId="urn:microsoft.com/office/officeart/2008/layout/LinedList"/>
    <dgm:cxn modelId="{15B6FBAF-BC65-4211-AD6E-95587244E18F}" type="presParOf" srcId="{0C63AF4A-FB8E-490D-8894-C4EB36B64A96}" destId="{138CE289-5F8F-4B1B-9E36-08258E620C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070D5B-E4C1-43CB-A4A2-3C505BF400C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2ABEA0-8AED-44C7-A380-7101E5628821}">
      <dgm:prSet/>
      <dgm:spPr/>
      <dgm:t>
        <a:bodyPr/>
        <a:lstStyle/>
        <a:p>
          <a:r>
            <a:rPr lang="en-US"/>
            <a:t>Språk</a:t>
          </a:r>
        </a:p>
      </dgm:t>
    </dgm:pt>
    <dgm:pt modelId="{4CB206E2-50E9-46F9-9163-307C70337532}" type="parTrans" cxnId="{0B55B3B8-EBAB-4B7E-886D-59968EA40143}">
      <dgm:prSet/>
      <dgm:spPr/>
      <dgm:t>
        <a:bodyPr/>
        <a:lstStyle/>
        <a:p>
          <a:endParaRPr lang="en-US"/>
        </a:p>
      </dgm:t>
    </dgm:pt>
    <dgm:pt modelId="{0A2FEFD3-4351-424E-83A8-2815EA369095}" type="sibTrans" cxnId="{0B55B3B8-EBAB-4B7E-886D-59968EA40143}">
      <dgm:prSet/>
      <dgm:spPr/>
      <dgm:t>
        <a:bodyPr/>
        <a:lstStyle/>
        <a:p>
          <a:endParaRPr lang="en-US"/>
        </a:p>
      </dgm:t>
    </dgm:pt>
    <dgm:pt modelId="{5A19CE2D-B8F6-4351-B486-DFE60B8D297A}">
      <dgm:prSet/>
      <dgm:spPr/>
      <dgm:t>
        <a:bodyPr/>
        <a:lstStyle/>
        <a:p>
          <a:r>
            <a:rPr lang="en-US"/>
            <a:t>Kläder</a:t>
          </a:r>
        </a:p>
      </dgm:t>
    </dgm:pt>
    <dgm:pt modelId="{1C2AA68A-4443-4BA7-AFCB-D10273B9DC6C}" type="parTrans" cxnId="{4DA7C5A0-B064-4E3A-AA58-DDBEA086F324}">
      <dgm:prSet/>
      <dgm:spPr/>
      <dgm:t>
        <a:bodyPr/>
        <a:lstStyle/>
        <a:p>
          <a:endParaRPr lang="en-US"/>
        </a:p>
      </dgm:t>
    </dgm:pt>
    <dgm:pt modelId="{3BEABFE6-E792-4EAA-A617-265B527F5D89}" type="sibTrans" cxnId="{4DA7C5A0-B064-4E3A-AA58-DDBEA086F324}">
      <dgm:prSet/>
      <dgm:spPr/>
      <dgm:t>
        <a:bodyPr/>
        <a:lstStyle/>
        <a:p>
          <a:endParaRPr lang="en-US"/>
        </a:p>
      </dgm:t>
    </dgm:pt>
    <dgm:pt modelId="{9C223C85-D5F6-4E85-94C1-4497BFB15BBC}">
      <dgm:prSet/>
      <dgm:spPr/>
      <dgm:t>
        <a:bodyPr/>
        <a:lstStyle/>
        <a:p>
          <a:r>
            <a:rPr lang="en-US" dirty="0"/>
            <a:t>Mat</a:t>
          </a:r>
        </a:p>
      </dgm:t>
    </dgm:pt>
    <dgm:pt modelId="{23D03A51-33F4-4EA8-A24C-34CC49B3B460}" type="parTrans" cxnId="{8E052D89-C330-4719-B2DB-76FA04DB85A1}">
      <dgm:prSet/>
      <dgm:spPr/>
      <dgm:t>
        <a:bodyPr/>
        <a:lstStyle/>
        <a:p>
          <a:endParaRPr lang="en-US"/>
        </a:p>
      </dgm:t>
    </dgm:pt>
    <dgm:pt modelId="{3E8919F0-A48A-44D3-9C2C-603981E05BDA}" type="sibTrans" cxnId="{8E052D89-C330-4719-B2DB-76FA04DB85A1}">
      <dgm:prSet/>
      <dgm:spPr/>
      <dgm:t>
        <a:bodyPr/>
        <a:lstStyle/>
        <a:p>
          <a:endParaRPr lang="en-US"/>
        </a:p>
      </dgm:t>
    </dgm:pt>
    <dgm:pt modelId="{50719492-FF89-4BB3-86AC-DD3ECDAAD249}">
      <dgm:prSet/>
      <dgm:spPr/>
      <dgm:t>
        <a:bodyPr/>
        <a:lstStyle/>
        <a:p>
          <a:r>
            <a:rPr lang="en-US" dirty="0" err="1"/>
            <a:t>Beteenden</a:t>
          </a:r>
          <a:endParaRPr lang="en-US" dirty="0"/>
        </a:p>
      </dgm:t>
    </dgm:pt>
    <dgm:pt modelId="{113878D7-EF4B-4904-B5A7-10213058FE98}" type="parTrans" cxnId="{4F0F5A0F-DD9F-4D6F-B8DA-A48B227C897D}">
      <dgm:prSet/>
      <dgm:spPr/>
      <dgm:t>
        <a:bodyPr/>
        <a:lstStyle/>
        <a:p>
          <a:endParaRPr lang="en-US"/>
        </a:p>
      </dgm:t>
    </dgm:pt>
    <dgm:pt modelId="{B732E38F-5101-425C-B90C-1DA9B2755527}" type="sibTrans" cxnId="{4F0F5A0F-DD9F-4D6F-B8DA-A48B227C897D}">
      <dgm:prSet/>
      <dgm:spPr/>
      <dgm:t>
        <a:bodyPr/>
        <a:lstStyle/>
        <a:p>
          <a:endParaRPr lang="en-US"/>
        </a:p>
      </dgm:t>
    </dgm:pt>
    <dgm:pt modelId="{7E030457-2AEA-4D89-BA0C-D4CB79E5B0C9}">
      <dgm:prSet/>
      <dgm:spPr/>
      <dgm:t>
        <a:bodyPr/>
        <a:lstStyle/>
        <a:p>
          <a:r>
            <a:rPr lang="en-US" dirty="0" err="1"/>
            <a:t>Symboler</a:t>
          </a:r>
          <a:endParaRPr lang="en-US" dirty="0"/>
        </a:p>
      </dgm:t>
    </dgm:pt>
    <dgm:pt modelId="{A0EC951E-AA24-47F3-ADB4-115E378BFD1B}" type="parTrans" cxnId="{321C6B17-37EC-451F-9758-99EF46EF17F1}">
      <dgm:prSet/>
      <dgm:spPr/>
      <dgm:t>
        <a:bodyPr/>
        <a:lstStyle/>
        <a:p>
          <a:endParaRPr lang="sv-SE"/>
        </a:p>
      </dgm:t>
    </dgm:pt>
    <dgm:pt modelId="{4C129390-FC14-4B9D-BA5B-ADBC0910542B}" type="sibTrans" cxnId="{321C6B17-37EC-451F-9758-99EF46EF17F1}">
      <dgm:prSet/>
      <dgm:spPr/>
      <dgm:t>
        <a:bodyPr/>
        <a:lstStyle/>
        <a:p>
          <a:endParaRPr lang="sv-SE"/>
        </a:p>
      </dgm:t>
    </dgm:pt>
    <dgm:pt modelId="{3CB04B71-4CC5-48B3-8115-0426A74A1065}" type="pres">
      <dgm:prSet presAssocID="{5E070D5B-E4C1-43CB-A4A2-3C505BF40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5840B0F-1354-4D1C-861E-6CCDFBD8360D}" type="pres">
      <dgm:prSet presAssocID="{1B2ABEA0-8AED-44C7-A380-7101E562882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06572AE-A0B0-4DE9-BE41-3D0D51D64BDE}" type="pres">
      <dgm:prSet presAssocID="{0A2FEFD3-4351-424E-83A8-2815EA369095}" presName="spacer" presStyleCnt="0"/>
      <dgm:spPr/>
    </dgm:pt>
    <dgm:pt modelId="{7C6BA79D-8930-436C-AD48-BCBF2057D2EC}" type="pres">
      <dgm:prSet presAssocID="{5A19CE2D-B8F6-4351-B486-DFE60B8D297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A45E14B-4B8D-4FB0-A467-F14EBFE598BF}" type="pres">
      <dgm:prSet presAssocID="{3BEABFE6-E792-4EAA-A617-265B527F5D89}" presName="spacer" presStyleCnt="0"/>
      <dgm:spPr/>
    </dgm:pt>
    <dgm:pt modelId="{AF55703E-C488-44DB-8888-69E018C3A738}" type="pres">
      <dgm:prSet presAssocID="{9C223C85-D5F6-4E85-94C1-4497BFB15BB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6ED0E16-52CA-458F-8FF4-2B22B5F4FDB9}" type="pres">
      <dgm:prSet presAssocID="{3E8919F0-A48A-44D3-9C2C-603981E05BDA}" presName="spacer" presStyleCnt="0"/>
      <dgm:spPr/>
    </dgm:pt>
    <dgm:pt modelId="{F0AEDC35-6ACE-4BB6-A067-B2873C2D6A5A}" type="pres">
      <dgm:prSet presAssocID="{7E030457-2AEA-4D89-BA0C-D4CB79E5B0C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678B712-42D5-4BEB-9480-36D639CFED9C}" type="pres">
      <dgm:prSet presAssocID="{4C129390-FC14-4B9D-BA5B-ADBC0910542B}" presName="spacer" presStyleCnt="0"/>
      <dgm:spPr/>
    </dgm:pt>
    <dgm:pt modelId="{3D535A0F-7CE0-4DD5-8B75-676999FD278A}" type="pres">
      <dgm:prSet presAssocID="{50719492-FF89-4BB3-86AC-DD3ECDAAD24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8E052D89-C330-4719-B2DB-76FA04DB85A1}" srcId="{5E070D5B-E4C1-43CB-A4A2-3C505BF400C3}" destId="{9C223C85-D5F6-4E85-94C1-4497BFB15BBC}" srcOrd="2" destOrd="0" parTransId="{23D03A51-33F4-4EA8-A24C-34CC49B3B460}" sibTransId="{3E8919F0-A48A-44D3-9C2C-603981E05BDA}"/>
    <dgm:cxn modelId="{D8C93869-0D45-4E2F-B7B9-E81F46FED5A3}" type="presOf" srcId="{50719492-FF89-4BB3-86AC-DD3ECDAAD249}" destId="{3D535A0F-7CE0-4DD5-8B75-676999FD278A}" srcOrd="0" destOrd="0" presId="urn:microsoft.com/office/officeart/2005/8/layout/vList2"/>
    <dgm:cxn modelId="{0B55B3B8-EBAB-4B7E-886D-59968EA40143}" srcId="{5E070D5B-E4C1-43CB-A4A2-3C505BF400C3}" destId="{1B2ABEA0-8AED-44C7-A380-7101E5628821}" srcOrd="0" destOrd="0" parTransId="{4CB206E2-50E9-46F9-9163-307C70337532}" sibTransId="{0A2FEFD3-4351-424E-83A8-2815EA369095}"/>
    <dgm:cxn modelId="{B39431A7-37C6-4D62-A565-143DDCC23AA0}" type="presOf" srcId="{9C223C85-D5F6-4E85-94C1-4497BFB15BBC}" destId="{AF55703E-C488-44DB-8888-69E018C3A738}" srcOrd="0" destOrd="0" presId="urn:microsoft.com/office/officeart/2005/8/layout/vList2"/>
    <dgm:cxn modelId="{4F0F5A0F-DD9F-4D6F-B8DA-A48B227C897D}" srcId="{5E070D5B-E4C1-43CB-A4A2-3C505BF400C3}" destId="{50719492-FF89-4BB3-86AC-DD3ECDAAD249}" srcOrd="4" destOrd="0" parTransId="{113878D7-EF4B-4904-B5A7-10213058FE98}" sibTransId="{B732E38F-5101-425C-B90C-1DA9B2755527}"/>
    <dgm:cxn modelId="{10E2E7D8-3221-4FCB-AEE9-84381683E8B0}" type="presOf" srcId="{7E030457-2AEA-4D89-BA0C-D4CB79E5B0C9}" destId="{F0AEDC35-6ACE-4BB6-A067-B2873C2D6A5A}" srcOrd="0" destOrd="0" presId="urn:microsoft.com/office/officeart/2005/8/layout/vList2"/>
    <dgm:cxn modelId="{4DA7C5A0-B064-4E3A-AA58-DDBEA086F324}" srcId="{5E070D5B-E4C1-43CB-A4A2-3C505BF400C3}" destId="{5A19CE2D-B8F6-4351-B486-DFE60B8D297A}" srcOrd="1" destOrd="0" parTransId="{1C2AA68A-4443-4BA7-AFCB-D10273B9DC6C}" sibTransId="{3BEABFE6-E792-4EAA-A617-265B527F5D89}"/>
    <dgm:cxn modelId="{DF0D6A39-5227-463D-A5A5-C955A8712B8E}" type="presOf" srcId="{5A19CE2D-B8F6-4351-B486-DFE60B8D297A}" destId="{7C6BA79D-8930-436C-AD48-BCBF2057D2EC}" srcOrd="0" destOrd="0" presId="urn:microsoft.com/office/officeart/2005/8/layout/vList2"/>
    <dgm:cxn modelId="{8AB5D027-82E4-4AAC-9970-5ACFF2C59420}" type="presOf" srcId="{5E070D5B-E4C1-43CB-A4A2-3C505BF400C3}" destId="{3CB04B71-4CC5-48B3-8115-0426A74A1065}" srcOrd="0" destOrd="0" presId="urn:microsoft.com/office/officeart/2005/8/layout/vList2"/>
    <dgm:cxn modelId="{5B2AA4B3-E65E-4442-AAFD-902C356DE9E7}" type="presOf" srcId="{1B2ABEA0-8AED-44C7-A380-7101E5628821}" destId="{45840B0F-1354-4D1C-861E-6CCDFBD8360D}" srcOrd="0" destOrd="0" presId="urn:microsoft.com/office/officeart/2005/8/layout/vList2"/>
    <dgm:cxn modelId="{321C6B17-37EC-451F-9758-99EF46EF17F1}" srcId="{5E070D5B-E4C1-43CB-A4A2-3C505BF400C3}" destId="{7E030457-2AEA-4D89-BA0C-D4CB79E5B0C9}" srcOrd="3" destOrd="0" parTransId="{A0EC951E-AA24-47F3-ADB4-115E378BFD1B}" sibTransId="{4C129390-FC14-4B9D-BA5B-ADBC0910542B}"/>
    <dgm:cxn modelId="{15CDFC32-9AB0-49BB-B1E5-9C40D00008E8}" type="presParOf" srcId="{3CB04B71-4CC5-48B3-8115-0426A74A1065}" destId="{45840B0F-1354-4D1C-861E-6CCDFBD8360D}" srcOrd="0" destOrd="0" presId="urn:microsoft.com/office/officeart/2005/8/layout/vList2"/>
    <dgm:cxn modelId="{324C0757-3728-4246-BA7B-5DB281EAFFCD}" type="presParOf" srcId="{3CB04B71-4CC5-48B3-8115-0426A74A1065}" destId="{206572AE-A0B0-4DE9-BE41-3D0D51D64BDE}" srcOrd="1" destOrd="0" presId="urn:microsoft.com/office/officeart/2005/8/layout/vList2"/>
    <dgm:cxn modelId="{0B1E18F0-892E-4CE0-91A9-D16D6F4D3C6D}" type="presParOf" srcId="{3CB04B71-4CC5-48B3-8115-0426A74A1065}" destId="{7C6BA79D-8930-436C-AD48-BCBF2057D2EC}" srcOrd="2" destOrd="0" presId="urn:microsoft.com/office/officeart/2005/8/layout/vList2"/>
    <dgm:cxn modelId="{517A8396-C3C0-4427-A8BE-CD83E9793992}" type="presParOf" srcId="{3CB04B71-4CC5-48B3-8115-0426A74A1065}" destId="{0A45E14B-4B8D-4FB0-A467-F14EBFE598BF}" srcOrd="3" destOrd="0" presId="urn:microsoft.com/office/officeart/2005/8/layout/vList2"/>
    <dgm:cxn modelId="{59B7D1ED-C908-42CE-ABBD-6CE44C451D64}" type="presParOf" srcId="{3CB04B71-4CC5-48B3-8115-0426A74A1065}" destId="{AF55703E-C488-44DB-8888-69E018C3A738}" srcOrd="4" destOrd="0" presId="urn:microsoft.com/office/officeart/2005/8/layout/vList2"/>
    <dgm:cxn modelId="{0315578E-03DA-4764-820E-902C9CE217B1}" type="presParOf" srcId="{3CB04B71-4CC5-48B3-8115-0426A74A1065}" destId="{56ED0E16-52CA-458F-8FF4-2B22B5F4FDB9}" srcOrd="5" destOrd="0" presId="urn:microsoft.com/office/officeart/2005/8/layout/vList2"/>
    <dgm:cxn modelId="{60CC7367-3103-4585-81E6-D20C58F6FA6C}" type="presParOf" srcId="{3CB04B71-4CC5-48B3-8115-0426A74A1065}" destId="{F0AEDC35-6ACE-4BB6-A067-B2873C2D6A5A}" srcOrd="6" destOrd="0" presId="urn:microsoft.com/office/officeart/2005/8/layout/vList2"/>
    <dgm:cxn modelId="{5E81FFFE-11A6-4242-9AD7-D232FF1DEA7E}" type="presParOf" srcId="{3CB04B71-4CC5-48B3-8115-0426A74A1065}" destId="{7678B712-42D5-4BEB-9480-36D639CFED9C}" srcOrd="7" destOrd="0" presId="urn:microsoft.com/office/officeart/2005/8/layout/vList2"/>
    <dgm:cxn modelId="{B75BF9FE-3067-4C9A-8583-090E273E913A}" type="presParOf" srcId="{3CB04B71-4CC5-48B3-8115-0426A74A1065}" destId="{3D535A0F-7CE0-4DD5-8B75-676999FD27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5E17DA-91B3-49D7-B7A7-67601051BE3C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39F7693-E985-45EA-827C-544895BBE4A5}">
      <dgm:prSet/>
      <dgm:spPr/>
      <dgm:t>
        <a:bodyPr/>
        <a:lstStyle/>
        <a:p>
          <a:r>
            <a:rPr lang="en-US"/>
            <a:t>Kollektivt vs individualistiskt samhälle</a:t>
          </a:r>
        </a:p>
      </dgm:t>
    </dgm:pt>
    <dgm:pt modelId="{79708676-3CCA-4EB8-AA7E-3B6383B18D78}" type="sibTrans" cxnId="{BC3D9A09-6A3D-4E61-8169-CF26A658B63C}">
      <dgm:prSet/>
      <dgm:spPr/>
      <dgm:t>
        <a:bodyPr/>
        <a:lstStyle/>
        <a:p>
          <a:endParaRPr lang="en-US"/>
        </a:p>
      </dgm:t>
    </dgm:pt>
    <dgm:pt modelId="{38321E6A-5D71-47F1-8745-7A3EEE7321E7}" type="parTrans" cxnId="{BC3D9A09-6A3D-4E61-8169-CF26A658B63C}">
      <dgm:prSet/>
      <dgm:spPr/>
      <dgm:t>
        <a:bodyPr/>
        <a:lstStyle/>
        <a:p>
          <a:endParaRPr lang="en-US"/>
        </a:p>
      </dgm:t>
    </dgm:pt>
    <dgm:pt modelId="{8F52B91C-A4BA-4C67-AF70-D1B69881C83B}">
      <dgm:prSet/>
      <dgm:spPr/>
      <dgm:t>
        <a:bodyPr/>
        <a:lstStyle/>
        <a:p>
          <a:r>
            <a:rPr lang="en-US" dirty="0" err="1"/>
            <a:t>Skamkultur</a:t>
          </a:r>
          <a:r>
            <a:rPr lang="en-US" dirty="0"/>
            <a:t>/</a:t>
          </a:r>
          <a:r>
            <a:rPr lang="en-US" dirty="0" err="1"/>
            <a:t>skuldkultur</a:t>
          </a:r>
          <a:r>
            <a:rPr lang="en-US" dirty="0"/>
            <a:t>/</a:t>
          </a:r>
          <a:r>
            <a:rPr lang="en-US" dirty="0" err="1"/>
            <a:t>fruktankultur</a:t>
          </a:r>
          <a:endParaRPr lang="en-US" dirty="0"/>
        </a:p>
      </dgm:t>
    </dgm:pt>
    <dgm:pt modelId="{C1944DDA-D1F3-41C4-8944-9E46F56F0BA0}" type="sibTrans" cxnId="{A946FCAA-EE67-47E4-9EC5-E0CE1794E62A}">
      <dgm:prSet/>
      <dgm:spPr/>
      <dgm:t>
        <a:bodyPr/>
        <a:lstStyle/>
        <a:p>
          <a:endParaRPr lang="en-US"/>
        </a:p>
      </dgm:t>
    </dgm:pt>
    <dgm:pt modelId="{BB87170F-5E2B-4F9A-9358-F06150D9D6AF}" type="parTrans" cxnId="{A946FCAA-EE67-47E4-9EC5-E0CE1794E62A}">
      <dgm:prSet/>
      <dgm:spPr/>
      <dgm:t>
        <a:bodyPr/>
        <a:lstStyle/>
        <a:p>
          <a:endParaRPr lang="en-US"/>
        </a:p>
      </dgm:t>
    </dgm:pt>
    <dgm:pt modelId="{16CF421E-3EAF-4236-98A9-454775511B29}">
      <dgm:prSet/>
      <dgm:spPr/>
      <dgm:t>
        <a:bodyPr/>
        <a:lstStyle/>
        <a:p>
          <a:r>
            <a:rPr lang="en-US"/>
            <a:t>Stark hierarki eller låg maktdistans</a:t>
          </a:r>
        </a:p>
      </dgm:t>
    </dgm:pt>
    <dgm:pt modelId="{6AFF4BED-AC6D-4F85-B334-2F8E88C4D7BC}" type="sibTrans" cxnId="{DDA6AB50-4ECE-4500-830C-5F03C3D2AAC2}">
      <dgm:prSet/>
      <dgm:spPr/>
      <dgm:t>
        <a:bodyPr/>
        <a:lstStyle/>
        <a:p>
          <a:endParaRPr lang="en-US"/>
        </a:p>
      </dgm:t>
    </dgm:pt>
    <dgm:pt modelId="{CDFE488A-092E-49D8-97DC-48F96214A6FB}" type="parTrans" cxnId="{DDA6AB50-4ECE-4500-830C-5F03C3D2AAC2}">
      <dgm:prSet/>
      <dgm:spPr/>
      <dgm:t>
        <a:bodyPr/>
        <a:lstStyle/>
        <a:p>
          <a:endParaRPr lang="en-US"/>
        </a:p>
      </dgm:t>
    </dgm:pt>
    <dgm:pt modelId="{1538ED37-47C7-40CB-BE35-92E2AB33B995}">
      <dgm:prSet/>
      <dgm:spPr/>
      <dgm:t>
        <a:bodyPr/>
        <a:lstStyle/>
        <a:p>
          <a:r>
            <a:rPr lang="en-US"/>
            <a:t>Långtidsorientering eller lever i nuet</a:t>
          </a:r>
        </a:p>
      </dgm:t>
    </dgm:pt>
    <dgm:pt modelId="{128AC8FC-99EF-4E7D-9471-EC40EA9EB4A8}" type="sibTrans" cxnId="{BCC8E021-270F-40CD-8F5E-AFEE172E81C4}">
      <dgm:prSet/>
      <dgm:spPr/>
      <dgm:t>
        <a:bodyPr/>
        <a:lstStyle/>
        <a:p>
          <a:endParaRPr lang="en-US"/>
        </a:p>
      </dgm:t>
    </dgm:pt>
    <dgm:pt modelId="{3A7F2264-568E-4943-85FD-275C8197576E}" type="parTrans" cxnId="{BCC8E021-270F-40CD-8F5E-AFEE172E81C4}">
      <dgm:prSet/>
      <dgm:spPr/>
      <dgm:t>
        <a:bodyPr/>
        <a:lstStyle/>
        <a:p>
          <a:endParaRPr lang="en-US"/>
        </a:p>
      </dgm:t>
    </dgm:pt>
    <dgm:pt modelId="{68766F55-8129-47AD-9807-AD7875AEAD2A}" type="pres">
      <dgm:prSet presAssocID="{CE5E17DA-91B3-49D7-B7A7-67601051BE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B70498-AC9E-432D-B756-D2D9CC75910C}" type="pres">
      <dgm:prSet presAssocID="{D39F7693-E985-45EA-827C-544895BBE4A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498A105-3433-4623-9CDD-7F6872C2014D}" type="pres">
      <dgm:prSet presAssocID="{79708676-3CCA-4EB8-AA7E-3B6383B18D78}" presName="spacer" presStyleCnt="0"/>
      <dgm:spPr/>
    </dgm:pt>
    <dgm:pt modelId="{9C39DDC7-37CE-4611-994B-0BD1C9268FC2}" type="pres">
      <dgm:prSet presAssocID="{8F52B91C-A4BA-4C67-AF70-D1B69881C8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97E2F61-A279-4926-8948-3B59A6D8E29F}" type="pres">
      <dgm:prSet presAssocID="{C1944DDA-D1F3-41C4-8944-9E46F56F0BA0}" presName="spacer" presStyleCnt="0"/>
      <dgm:spPr/>
    </dgm:pt>
    <dgm:pt modelId="{A9F58763-6767-4BCE-B886-51C740CF9214}" type="pres">
      <dgm:prSet presAssocID="{16CF421E-3EAF-4236-98A9-454775511B2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3500147-9BD3-49B3-B9FE-20AB807D4D82}" type="pres">
      <dgm:prSet presAssocID="{6AFF4BED-AC6D-4F85-B334-2F8E88C4D7BC}" presName="spacer" presStyleCnt="0"/>
      <dgm:spPr/>
    </dgm:pt>
    <dgm:pt modelId="{6A71F5B6-2B18-4F03-92FA-469C06230BE3}" type="pres">
      <dgm:prSet presAssocID="{1538ED37-47C7-40CB-BE35-92E2AB33B99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C3D9A09-6A3D-4E61-8169-CF26A658B63C}" srcId="{CE5E17DA-91B3-49D7-B7A7-67601051BE3C}" destId="{D39F7693-E985-45EA-827C-544895BBE4A5}" srcOrd="0" destOrd="0" parTransId="{38321E6A-5D71-47F1-8745-7A3EEE7321E7}" sibTransId="{79708676-3CCA-4EB8-AA7E-3B6383B18D78}"/>
    <dgm:cxn modelId="{F57EA122-427A-4FE0-B770-25899E2802D8}" type="presOf" srcId="{D39F7693-E985-45EA-827C-544895BBE4A5}" destId="{33B70498-AC9E-432D-B756-D2D9CC75910C}" srcOrd="0" destOrd="0" presId="urn:microsoft.com/office/officeart/2005/8/layout/vList2"/>
    <dgm:cxn modelId="{A946FCAA-EE67-47E4-9EC5-E0CE1794E62A}" srcId="{CE5E17DA-91B3-49D7-B7A7-67601051BE3C}" destId="{8F52B91C-A4BA-4C67-AF70-D1B69881C83B}" srcOrd="1" destOrd="0" parTransId="{BB87170F-5E2B-4F9A-9358-F06150D9D6AF}" sibTransId="{C1944DDA-D1F3-41C4-8944-9E46F56F0BA0}"/>
    <dgm:cxn modelId="{34E264C7-9D6C-4E16-9E4D-798A7F3981B9}" type="presOf" srcId="{1538ED37-47C7-40CB-BE35-92E2AB33B995}" destId="{6A71F5B6-2B18-4F03-92FA-469C06230BE3}" srcOrd="0" destOrd="0" presId="urn:microsoft.com/office/officeart/2005/8/layout/vList2"/>
    <dgm:cxn modelId="{BCC8E021-270F-40CD-8F5E-AFEE172E81C4}" srcId="{CE5E17DA-91B3-49D7-B7A7-67601051BE3C}" destId="{1538ED37-47C7-40CB-BE35-92E2AB33B995}" srcOrd="3" destOrd="0" parTransId="{3A7F2264-568E-4943-85FD-275C8197576E}" sibTransId="{128AC8FC-99EF-4E7D-9471-EC40EA9EB4A8}"/>
    <dgm:cxn modelId="{9592B288-E912-47FE-B0FC-0EFB680FE073}" type="presOf" srcId="{8F52B91C-A4BA-4C67-AF70-D1B69881C83B}" destId="{9C39DDC7-37CE-4611-994B-0BD1C9268FC2}" srcOrd="0" destOrd="0" presId="urn:microsoft.com/office/officeart/2005/8/layout/vList2"/>
    <dgm:cxn modelId="{DDA6AB50-4ECE-4500-830C-5F03C3D2AAC2}" srcId="{CE5E17DA-91B3-49D7-B7A7-67601051BE3C}" destId="{16CF421E-3EAF-4236-98A9-454775511B29}" srcOrd="2" destOrd="0" parTransId="{CDFE488A-092E-49D8-97DC-48F96214A6FB}" sibTransId="{6AFF4BED-AC6D-4F85-B334-2F8E88C4D7BC}"/>
    <dgm:cxn modelId="{BB3A9F5F-217E-4A72-AC8C-AD39C8093C3C}" type="presOf" srcId="{CE5E17DA-91B3-49D7-B7A7-67601051BE3C}" destId="{68766F55-8129-47AD-9807-AD7875AEAD2A}" srcOrd="0" destOrd="0" presId="urn:microsoft.com/office/officeart/2005/8/layout/vList2"/>
    <dgm:cxn modelId="{9E8AB41E-6F56-473A-BAA9-F871F4533FBE}" type="presOf" srcId="{16CF421E-3EAF-4236-98A9-454775511B29}" destId="{A9F58763-6767-4BCE-B886-51C740CF9214}" srcOrd="0" destOrd="0" presId="urn:microsoft.com/office/officeart/2005/8/layout/vList2"/>
    <dgm:cxn modelId="{A79465AD-1D77-4454-911F-ECB24441C441}" type="presParOf" srcId="{68766F55-8129-47AD-9807-AD7875AEAD2A}" destId="{33B70498-AC9E-432D-B756-D2D9CC75910C}" srcOrd="0" destOrd="0" presId="urn:microsoft.com/office/officeart/2005/8/layout/vList2"/>
    <dgm:cxn modelId="{76A1227B-0CAF-4E82-A7D2-B565CFE00134}" type="presParOf" srcId="{68766F55-8129-47AD-9807-AD7875AEAD2A}" destId="{C498A105-3433-4623-9CDD-7F6872C2014D}" srcOrd="1" destOrd="0" presId="urn:microsoft.com/office/officeart/2005/8/layout/vList2"/>
    <dgm:cxn modelId="{82AF39B8-66BF-44CD-8A29-28DD43C7347C}" type="presParOf" srcId="{68766F55-8129-47AD-9807-AD7875AEAD2A}" destId="{9C39DDC7-37CE-4611-994B-0BD1C9268FC2}" srcOrd="2" destOrd="0" presId="urn:microsoft.com/office/officeart/2005/8/layout/vList2"/>
    <dgm:cxn modelId="{FD73275A-0C33-4C04-B0C0-7B2D5EDECEFB}" type="presParOf" srcId="{68766F55-8129-47AD-9807-AD7875AEAD2A}" destId="{697E2F61-A279-4926-8948-3B59A6D8E29F}" srcOrd="3" destOrd="0" presId="urn:microsoft.com/office/officeart/2005/8/layout/vList2"/>
    <dgm:cxn modelId="{EFB8A8A5-255B-4B2C-B228-58A973EFE6CD}" type="presParOf" srcId="{68766F55-8129-47AD-9807-AD7875AEAD2A}" destId="{A9F58763-6767-4BCE-B886-51C740CF9214}" srcOrd="4" destOrd="0" presId="urn:microsoft.com/office/officeart/2005/8/layout/vList2"/>
    <dgm:cxn modelId="{E72AFDB9-F2AF-4DF0-9ADC-9B31919A9AF4}" type="presParOf" srcId="{68766F55-8129-47AD-9807-AD7875AEAD2A}" destId="{93500147-9BD3-49B3-B9FE-20AB807D4D82}" srcOrd="5" destOrd="0" presId="urn:microsoft.com/office/officeart/2005/8/layout/vList2"/>
    <dgm:cxn modelId="{1AFF3E06-5E35-4A13-8555-0498DFD2C3AF}" type="presParOf" srcId="{68766F55-8129-47AD-9807-AD7875AEAD2A}" destId="{6A71F5B6-2B18-4F03-92FA-469C06230B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0B4ABB-F7A8-42B3-8FE0-0BF69FB93F1A}" type="doc">
      <dgm:prSet loTypeId="urn:microsoft.com/office/officeart/2008/layout/LinedList" loCatId="list" qsTypeId="urn:microsoft.com/office/officeart/2005/8/quickstyle/simple3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09A7CF4B-8C15-4DDF-80F2-AA100B745A3B}">
      <dgm:prSet/>
      <dgm:spPr/>
      <dgm:t>
        <a:bodyPr/>
        <a:lstStyle/>
        <a:p>
          <a:r>
            <a:rPr lang="en-US"/>
            <a:t>Svågerpolitik/nepotism</a:t>
          </a:r>
        </a:p>
      </dgm:t>
    </dgm:pt>
    <dgm:pt modelId="{372B11D8-5BEF-4361-9F6D-C51B9DCA2BF9}" type="parTrans" cxnId="{130B2D86-EC20-4640-8435-97DFD096F22D}">
      <dgm:prSet/>
      <dgm:spPr/>
      <dgm:t>
        <a:bodyPr/>
        <a:lstStyle/>
        <a:p>
          <a:endParaRPr lang="en-US"/>
        </a:p>
      </dgm:t>
    </dgm:pt>
    <dgm:pt modelId="{2DA62A2E-6CA5-4212-B7D1-A9899EF6E2C4}" type="sibTrans" cxnId="{130B2D86-EC20-4640-8435-97DFD096F22D}">
      <dgm:prSet/>
      <dgm:spPr/>
      <dgm:t>
        <a:bodyPr/>
        <a:lstStyle/>
        <a:p>
          <a:endParaRPr lang="en-US"/>
        </a:p>
      </dgm:t>
    </dgm:pt>
    <dgm:pt modelId="{06AA2860-89F2-4330-8F84-6884F037E5AD}">
      <dgm:prSet/>
      <dgm:spPr/>
      <dgm:t>
        <a:bodyPr/>
        <a:lstStyle/>
        <a:p>
          <a:r>
            <a:rPr lang="en-US"/>
            <a:t>Byråkrati som tycks onödig och rent bisarr</a:t>
          </a:r>
        </a:p>
      </dgm:t>
    </dgm:pt>
    <dgm:pt modelId="{2025E5B2-F9E9-4B6F-83A8-FEE2D441F3A1}" type="parTrans" cxnId="{57FAAB8C-A3FB-489A-8BBD-1B91D339D5AD}">
      <dgm:prSet/>
      <dgm:spPr/>
      <dgm:t>
        <a:bodyPr/>
        <a:lstStyle/>
        <a:p>
          <a:endParaRPr lang="en-US"/>
        </a:p>
      </dgm:t>
    </dgm:pt>
    <dgm:pt modelId="{F2E48681-2AEA-4914-8D3B-14FE07787FCB}" type="sibTrans" cxnId="{57FAAB8C-A3FB-489A-8BBD-1B91D339D5AD}">
      <dgm:prSet/>
      <dgm:spPr/>
      <dgm:t>
        <a:bodyPr/>
        <a:lstStyle/>
        <a:p>
          <a:endParaRPr lang="en-US"/>
        </a:p>
      </dgm:t>
    </dgm:pt>
    <dgm:pt modelId="{09D93587-6A4E-4F1C-9401-BA65A883137A}">
      <dgm:prSet/>
      <dgm:spPr/>
      <dgm:t>
        <a:bodyPr/>
        <a:lstStyle/>
        <a:p>
          <a:r>
            <a:rPr lang="en-US"/>
            <a:t>Olika uppfattningar om vad som behövs göras</a:t>
          </a:r>
        </a:p>
      </dgm:t>
    </dgm:pt>
    <dgm:pt modelId="{6B3DB018-9C6F-4BA2-B512-3D19875F42E4}" type="parTrans" cxnId="{3778F086-5947-4C6E-84E5-5C80261403C9}">
      <dgm:prSet/>
      <dgm:spPr/>
      <dgm:t>
        <a:bodyPr/>
        <a:lstStyle/>
        <a:p>
          <a:endParaRPr lang="en-US"/>
        </a:p>
      </dgm:t>
    </dgm:pt>
    <dgm:pt modelId="{92910731-BC46-4B15-8F7B-9392AEAEB208}" type="sibTrans" cxnId="{3778F086-5947-4C6E-84E5-5C80261403C9}">
      <dgm:prSet/>
      <dgm:spPr/>
      <dgm:t>
        <a:bodyPr/>
        <a:lstStyle/>
        <a:p>
          <a:endParaRPr lang="en-US"/>
        </a:p>
      </dgm:t>
    </dgm:pt>
    <dgm:pt modelId="{7AC38E7B-A3F8-4F5F-BC93-01D75DA6F41A}">
      <dgm:prSet/>
      <dgm:spPr/>
      <dgm:t>
        <a:bodyPr/>
        <a:lstStyle/>
        <a:p>
          <a:r>
            <a:rPr lang="en-US"/>
            <a:t>Fattigdom – vad gör vi när vi möter fattigdom på nära håll?</a:t>
          </a:r>
        </a:p>
      </dgm:t>
    </dgm:pt>
    <dgm:pt modelId="{7A6DF555-8FD1-4247-87F7-009DCD0ECE68}" type="parTrans" cxnId="{22D4F357-403A-41B7-AE2D-AF588AB8FB1E}">
      <dgm:prSet/>
      <dgm:spPr/>
      <dgm:t>
        <a:bodyPr/>
        <a:lstStyle/>
        <a:p>
          <a:endParaRPr lang="en-US"/>
        </a:p>
      </dgm:t>
    </dgm:pt>
    <dgm:pt modelId="{692F4491-FECC-491F-BC3B-0A45FAE1F753}" type="sibTrans" cxnId="{22D4F357-403A-41B7-AE2D-AF588AB8FB1E}">
      <dgm:prSet/>
      <dgm:spPr/>
      <dgm:t>
        <a:bodyPr/>
        <a:lstStyle/>
        <a:p>
          <a:endParaRPr lang="en-US"/>
        </a:p>
      </dgm:t>
    </dgm:pt>
    <dgm:pt modelId="{4BD3122B-729B-4E6E-AA5D-873618DBF658}">
      <dgm:prSet/>
      <dgm:spPr/>
      <dgm:t>
        <a:bodyPr/>
        <a:lstStyle/>
        <a:p>
          <a:r>
            <a:rPr lang="en-US"/>
            <a:t>Andra moraliska principer som kan uppröra – t ex hur barn/kvinnor behandlas</a:t>
          </a:r>
        </a:p>
      </dgm:t>
    </dgm:pt>
    <dgm:pt modelId="{0C7244CA-954D-441B-823E-9986EDEE4AD2}" type="parTrans" cxnId="{12F26A26-AE8A-45B2-A0E1-F88607E7AB51}">
      <dgm:prSet/>
      <dgm:spPr/>
      <dgm:t>
        <a:bodyPr/>
        <a:lstStyle/>
        <a:p>
          <a:endParaRPr lang="en-US"/>
        </a:p>
      </dgm:t>
    </dgm:pt>
    <dgm:pt modelId="{361322A8-ACF2-4945-97C1-08A1E06DAB04}" type="sibTrans" cxnId="{12F26A26-AE8A-45B2-A0E1-F88607E7AB51}">
      <dgm:prSet/>
      <dgm:spPr/>
      <dgm:t>
        <a:bodyPr/>
        <a:lstStyle/>
        <a:p>
          <a:endParaRPr lang="en-US"/>
        </a:p>
      </dgm:t>
    </dgm:pt>
    <dgm:pt modelId="{407EE0F8-9ACC-46C0-A680-8653E5AAFB48}">
      <dgm:prSet/>
      <dgm:spPr/>
      <dgm:t>
        <a:bodyPr/>
        <a:lstStyle/>
        <a:p>
          <a:r>
            <a:rPr lang="en-US"/>
            <a:t>Knappa resurser som gör att enklare komplikationer kan leda till döden</a:t>
          </a:r>
        </a:p>
      </dgm:t>
    </dgm:pt>
    <dgm:pt modelId="{352E29E3-3E84-4B82-A65C-A0DF368268E1}" type="parTrans" cxnId="{80AB8150-3A5C-431A-A03B-5AB081F38F53}">
      <dgm:prSet/>
      <dgm:spPr/>
      <dgm:t>
        <a:bodyPr/>
        <a:lstStyle/>
        <a:p>
          <a:endParaRPr lang="en-US"/>
        </a:p>
      </dgm:t>
    </dgm:pt>
    <dgm:pt modelId="{6B4B3C83-A3A9-49D3-83E2-D1B41868E569}" type="sibTrans" cxnId="{80AB8150-3A5C-431A-A03B-5AB081F38F53}">
      <dgm:prSet/>
      <dgm:spPr/>
      <dgm:t>
        <a:bodyPr/>
        <a:lstStyle/>
        <a:p>
          <a:endParaRPr lang="en-US"/>
        </a:p>
      </dgm:t>
    </dgm:pt>
    <dgm:pt modelId="{05FED0EB-D30E-428A-82AE-2D8C5AF5FAD6}">
      <dgm:prSet/>
      <dgm:spPr/>
      <dgm:t>
        <a:bodyPr/>
        <a:lstStyle/>
        <a:p>
          <a:r>
            <a:rPr lang="en-US"/>
            <a:t>Att hitta sätt att hantera frustration, vrede mm</a:t>
          </a:r>
        </a:p>
      </dgm:t>
    </dgm:pt>
    <dgm:pt modelId="{A5A16C59-C4F4-4DEA-BD8F-60847BFB613C}" type="parTrans" cxnId="{D73FE723-EDE3-4CFA-BFC3-0958AE8E98AA}">
      <dgm:prSet/>
      <dgm:spPr/>
      <dgm:t>
        <a:bodyPr/>
        <a:lstStyle/>
        <a:p>
          <a:endParaRPr lang="en-US"/>
        </a:p>
      </dgm:t>
    </dgm:pt>
    <dgm:pt modelId="{59AC8871-0F8D-44D1-B779-7505D3A0632A}" type="sibTrans" cxnId="{D73FE723-EDE3-4CFA-BFC3-0958AE8E98AA}">
      <dgm:prSet/>
      <dgm:spPr/>
      <dgm:t>
        <a:bodyPr/>
        <a:lstStyle/>
        <a:p>
          <a:endParaRPr lang="en-US"/>
        </a:p>
      </dgm:t>
    </dgm:pt>
    <dgm:pt modelId="{98200D10-F459-44CD-953B-C48DEA293936}" type="pres">
      <dgm:prSet presAssocID="{E80B4ABB-F7A8-42B3-8FE0-0BF69FB93F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9CCC6F15-7D82-479B-BAE3-FFF7F53DCBEB}" type="pres">
      <dgm:prSet presAssocID="{09A7CF4B-8C15-4DDF-80F2-AA100B745A3B}" presName="thickLine" presStyleLbl="alignNode1" presStyleIdx="0" presStyleCnt="7"/>
      <dgm:spPr/>
    </dgm:pt>
    <dgm:pt modelId="{52BC29A0-2913-47A4-918E-096338471B8B}" type="pres">
      <dgm:prSet presAssocID="{09A7CF4B-8C15-4DDF-80F2-AA100B745A3B}" presName="horz1" presStyleCnt="0"/>
      <dgm:spPr/>
    </dgm:pt>
    <dgm:pt modelId="{C9F231E9-378B-41F3-90B8-B8F47B78953B}" type="pres">
      <dgm:prSet presAssocID="{09A7CF4B-8C15-4DDF-80F2-AA100B745A3B}" presName="tx1" presStyleLbl="revTx" presStyleIdx="0" presStyleCnt="7"/>
      <dgm:spPr/>
      <dgm:t>
        <a:bodyPr/>
        <a:lstStyle/>
        <a:p>
          <a:endParaRPr lang="sv-SE"/>
        </a:p>
      </dgm:t>
    </dgm:pt>
    <dgm:pt modelId="{EDA2FEEF-F4E0-4DB9-99D9-2A54A0E36052}" type="pres">
      <dgm:prSet presAssocID="{09A7CF4B-8C15-4DDF-80F2-AA100B745A3B}" presName="vert1" presStyleCnt="0"/>
      <dgm:spPr/>
    </dgm:pt>
    <dgm:pt modelId="{449444AC-6AA6-47D5-933A-711C1DEA5A90}" type="pres">
      <dgm:prSet presAssocID="{06AA2860-89F2-4330-8F84-6884F037E5AD}" presName="thickLine" presStyleLbl="alignNode1" presStyleIdx="1" presStyleCnt="7"/>
      <dgm:spPr/>
    </dgm:pt>
    <dgm:pt modelId="{070E094B-CFF0-4C41-93A5-93F77D00BAF8}" type="pres">
      <dgm:prSet presAssocID="{06AA2860-89F2-4330-8F84-6884F037E5AD}" presName="horz1" presStyleCnt="0"/>
      <dgm:spPr/>
    </dgm:pt>
    <dgm:pt modelId="{F5F43821-C79A-43A1-BDEF-73DE14832782}" type="pres">
      <dgm:prSet presAssocID="{06AA2860-89F2-4330-8F84-6884F037E5AD}" presName="tx1" presStyleLbl="revTx" presStyleIdx="1" presStyleCnt="7"/>
      <dgm:spPr/>
      <dgm:t>
        <a:bodyPr/>
        <a:lstStyle/>
        <a:p>
          <a:endParaRPr lang="sv-SE"/>
        </a:p>
      </dgm:t>
    </dgm:pt>
    <dgm:pt modelId="{E144C146-73BA-4205-B65E-DEDC854D1DD0}" type="pres">
      <dgm:prSet presAssocID="{06AA2860-89F2-4330-8F84-6884F037E5AD}" presName="vert1" presStyleCnt="0"/>
      <dgm:spPr/>
    </dgm:pt>
    <dgm:pt modelId="{8FE82743-B717-4867-87CE-9772376BB19E}" type="pres">
      <dgm:prSet presAssocID="{09D93587-6A4E-4F1C-9401-BA65A883137A}" presName="thickLine" presStyleLbl="alignNode1" presStyleIdx="2" presStyleCnt="7"/>
      <dgm:spPr/>
    </dgm:pt>
    <dgm:pt modelId="{56EB9723-07B5-4C0B-A354-F34305EF79D2}" type="pres">
      <dgm:prSet presAssocID="{09D93587-6A4E-4F1C-9401-BA65A883137A}" presName="horz1" presStyleCnt="0"/>
      <dgm:spPr/>
    </dgm:pt>
    <dgm:pt modelId="{014DAF85-A4D4-4028-97A3-2208C66EE463}" type="pres">
      <dgm:prSet presAssocID="{09D93587-6A4E-4F1C-9401-BA65A883137A}" presName="tx1" presStyleLbl="revTx" presStyleIdx="2" presStyleCnt="7"/>
      <dgm:spPr/>
      <dgm:t>
        <a:bodyPr/>
        <a:lstStyle/>
        <a:p>
          <a:endParaRPr lang="sv-SE"/>
        </a:p>
      </dgm:t>
    </dgm:pt>
    <dgm:pt modelId="{668612E6-6769-428E-A78A-5CB87A08C2AF}" type="pres">
      <dgm:prSet presAssocID="{09D93587-6A4E-4F1C-9401-BA65A883137A}" presName="vert1" presStyleCnt="0"/>
      <dgm:spPr/>
    </dgm:pt>
    <dgm:pt modelId="{92460EE4-7EF3-4977-88C4-B0AC9DBDB26F}" type="pres">
      <dgm:prSet presAssocID="{7AC38E7B-A3F8-4F5F-BC93-01D75DA6F41A}" presName="thickLine" presStyleLbl="alignNode1" presStyleIdx="3" presStyleCnt="7"/>
      <dgm:spPr/>
    </dgm:pt>
    <dgm:pt modelId="{73238FF0-4205-46F1-9719-D35961F2ADF7}" type="pres">
      <dgm:prSet presAssocID="{7AC38E7B-A3F8-4F5F-BC93-01D75DA6F41A}" presName="horz1" presStyleCnt="0"/>
      <dgm:spPr/>
    </dgm:pt>
    <dgm:pt modelId="{1596FCCE-9EA3-4B4D-B4FB-1DD19C879CE8}" type="pres">
      <dgm:prSet presAssocID="{7AC38E7B-A3F8-4F5F-BC93-01D75DA6F41A}" presName="tx1" presStyleLbl="revTx" presStyleIdx="3" presStyleCnt="7"/>
      <dgm:spPr/>
      <dgm:t>
        <a:bodyPr/>
        <a:lstStyle/>
        <a:p>
          <a:endParaRPr lang="sv-SE"/>
        </a:p>
      </dgm:t>
    </dgm:pt>
    <dgm:pt modelId="{E47F3F1F-A4BD-4096-B9CF-A19EFAE5B637}" type="pres">
      <dgm:prSet presAssocID="{7AC38E7B-A3F8-4F5F-BC93-01D75DA6F41A}" presName="vert1" presStyleCnt="0"/>
      <dgm:spPr/>
    </dgm:pt>
    <dgm:pt modelId="{0C66E4C7-5570-480F-A8AE-AB1470A75748}" type="pres">
      <dgm:prSet presAssocID="{4BD3122B-729B-4E6E-AA5D-873618DBF658}" presName="thickLine" presStyleLbl="alignNode1" presStyleIdx="4" presStyleCnt="7"/>
      <dgm:spPr/>
    </dgm:pt>
    <dgm:pt modelId="{48A6EC24-445E-42D7-9369-C00B85BBBD69}" type="pres">
      <dgm:prSet presAssocID="{4BD3122B-729B-4E6E-AA5D-873618DBF658}" presName="horz1" presStyleCnt="0"/>
      <dgm:spPr/>
    </dgm:pt>
    <dgm:pt modelId="{0252983E-90DF-460B-B762-85BACCA08A60}" type="pres">
      <dgm:prSet presAssocID="{4BD3122B-729B-4E6E-AA5D-873618DBF658}" presName="tx1" presStyleLbl="revTx" presStyleIdx="4" presStyleCnt="7"/>
      <dgm:spPr/>
      <dgm:t>
        <a:bodyPr/>
        <a:lstStyle/>
        <a:p>
          <a:endParaRPr lang="sv-SE"/>
        </a:p>
      </dgm:t>
    </dgm:pt>
    <dgm:pt modelId="{1C4D3411-E0B2-49F5-9549-5882F8561093}" type="pres">
      <dgm:prSet presAssocID="{4BD3122B-729B-4E6E-AA5D-873618DBF658}" presName="vert1" presStyleCnt="0"/>
      <dgm:spPr/>
    </dgm:pt>
    <dgm:pt modelId="{822A00B0-543B-4B89-8414-412D5F881C80}" type="pres">
      <dgm:prSet presAssocID="{407EE0F8-9ACC-46C0-A680-8653E5AAFB48}" presName="thickLine" presStyleLbl="alignNode1" presStyleIdx="5" presStyleCnt="7"/>
      <dgm:spPr/>
    </dgm:pt>
    <dgm:pt modelId="{863BCA12-2988-45F7-BB53-AC1021A611C1}" type="pres">
      <dgm:prSet presAssocID="{407EE0F8-9ACC-46C0-A680-8653E5AAFB48}" presName="horz1" presStyleCnt="0"/>
      <dgm:spPr/>
    </dgm:pt>
    <dgm:pt modelId="{D8CDF06A-79F8-431A-961E-9A635AFAD7AF}" type="pres">
      <dgm:prSet presAssocID="{407EE0F8-9ACC-46C0-A680-8653E5AAFB48}" presName="tx1" presStyleLbl="revTx" presStyleIdx="5" presStyleCnt="7"/>
      <dgm:spPr/>
      <dgm:t>
        <a:bodyPr/>
        <a:lstStyle/>
        <a:p>
          <a:endParaRPr lang="sv-SE"/>
        </a:p>
      </dgm:t>
    </dgm:pt>
    <dgm:pt modelId="{93E60C9A-294F-4385-B585-685A64ED4EB9}" type="pres">
      <dgm:prSet presAssocID="{407EE0F8-9ACC-46C0-A680-8653E5AAFB48}" presName="vert1" presStyleCnt="0"/>
      <dgm:spPr/>
    </dgm:pt>
    <dgm:pt modelId="{57A5F257-6795-4758-A8F7-0173358D4522}" type="pres">
      <dgm:prSet presAssocID="{05FED0EB-D30E-428A-82AE-2D8C5AF5FAD6}" presName="thickLine" presStyleLbl="alignNode1" presStyleIdx="6" presStyleCnt="7"/>
      <dgm:spPr/>
    </dgm:pt>
    <dgm:pt modelId="{42700464-7BB6-41BE-ACA1-2B77772BE69E}" type="pres">
      <dgm:prSet presAssocID="{05FED0EB-D30E-428A-82AE-2D8C5AF5FAD6}" presName="horz1" presStyleCnt="0"/>
      <dgm:spPr/>
    </dgm:pt>
    <dgm:pt modelId="{7E872D5B-6C75-419A-9ED5-58A2363D7555}" type="pres">
      <dgm:prSet presAssocID="{05FED0EB-D30E-428A-82AE-2D8C5AF5FAD6}" presName="tx1" presStyleLbl="revTx" presStyleIdx="6" presStyleCnt="7"/>
      <dgm:spPr/>
      <dgm:t>
        <a:bodyPr/>
        <a:lstStyle/>
        <a:p>
          <a:endParaRPr lang="sv-SE"/>
        </a:p>
      </dgm:t>
    </dgm:pt>
    <dgm:pt modelId="{D07CCAE8-5A54-40FB-92B6-6B98A78A3EAC}" type="pres">
      <dgm:prSet presAssocID="{05FED0EB-D30E-428A-82AE-2D8C5AF5FAD6}" presName="vert1" presStyleCnt="0"/>
      <dgm:spPr/>
    </dgm:pt>
  </dgm:ptLst>
  <dgm:cxnLst>
    <dgm:cxn modelId="{F0F02B38-7368-4B16-8332-2D70D5113A93}" type="presOf" srcId="{09D93587-6A4E-4F1C-9401-BA65A883137A}" destId="{014DAF85-A4D4-4028-97A3-2208C66EE463}" srcOrd="0" destOrd="0" presId="urn:microsoft.com/office/officeart/2008/layout/LinedList"/>
    <dgm:cxn modelId="{80AB8150-3A5C-431A-A03B-5AB081F38F53}" srcId="{E80B4ABB-F7A8-42B3-8FE0-0BF69FB93F1A}" destId="{407EE0F8-9ACC-46C0-A680-8653E5AAFB48}" srcOrd="5" destOrd="0" parTransId="{352E29E3-3E84-4B82-A65C-A0DF368268E1}" sibTransId="{6B4B3C83-A3A9-49D3-83E2-D1B41868E569}"/>
    <dgm:cxn modelId="{A0BA216A-081B-4A2A-824C-68C93015DDF4}" type="presOf" srcId="{7AC38E7B-A3F8-4F5F-BC93-01D75DA6F41A}" destId="{1596FCCE-9EA3-4B4D-B4FB-1DD19C879CE8}" srcOrd="0" destOrd="0" presId="urn:microsoft.com/office/officeart/2008/layout/LinedList"/>
    <dgm:cxn modelId="{130B2D86-EC20-4640-8435-97DFD096F22D}" srcId="{E80B4ABB-F7A8-42B3-8FE0-0BF69FB93F1A}" destId="{09A7CF4B-8C15-4DDF-80F2-AA100B745A3B}" srcOrd="0" destOrd="0" parTransId="{372B11D8-5BEF-4361-9F6D-C51B9DCA2BF9}" sibTransId="{2DA62A2E-6CA5-4212-B7D1-A9899EF6E2C4}"/>
    <dgm:cxn modelId="{22D4F357-403A-41B7-AE2D-AF588AB8FB1E}" srcId="{E80B4ABB-F7A8-42B3-8FE0-0BF69FB93F1A}" destId="{7AC38E7B-A3F8-4F5F-BC93-01D75DA6F41A}" srcOrd="3" destOrd="0" parTransId="{7A6DF555-8FD1-4247-87F7-009DCD0ECE68}" sibTransId="{692F4491-FECC-491F-BC3B-0A45FAE1F753}"/>
    <dgm:cxn modelId="{57FAAB8C-A3FB-489A-8BBD-1B91D339D5AD}" srcId="{E80B4ABB-F7A8-42B3-8FE0-0BF69FB93F1A}" destId="{06AA2860-89F2-4330-8F84-6884F037E5AD}" srcOrd="1" destOrd="0" parTransId="{2025E5B2-F9E9-4B6F-83A8-FEE2D441F3A1}" sibTransId="{F2E48681-2AEA-4914-8D3B-14FE07787FCB}"/>
    <dgm:cxn modelId="{2E326A16-581A-4F32-9B00-ECA781868189}" type="presOf" srcId="{E80B4ABB-F7A8-42B3-8FE0-0BF69FB93F1A}" destId="{98200D10-F459-44CD-953B-C48DEA293936}" srcOrd="0" destOrd="0" presId="urn:microsoft.com/office/officeart/2008/layout/LinedList"/>
    <dgm:cxn modelId="{3778F086-5947-4C6E-84E5-5C80261403C9}" srcId="{E80B4ABB-F7A8-42B3-8FE0-0BF69FB93F1A}" destId="{09D93587-6A4E-4F1C-9401-BA65A883137A}" srcOrd="2" destOrd="0" parTransId="{6B3DB018-9C6F-4BA2-B512-3D19875F42E4}" sibTransId="{92910731-BC46-4B15-8F7B-9392AEAEB208}"/>
    <dgm:cxn modelId="{AFC52CAA-7B17-448B-9B59-FF109A915846}" type="presOf" srcId="{4BD3122B-729B-4E6E-AA5D-873618DBF658}" destId="{0252983E-90DF-460B-B762-85BACCA08A60}" srcOrd="0" destOrd="0" presId="urn:microsoft.com/office/officeart/2008/layout/LinedList"/>
    <dgm:cxn modelId="{12F26A26-AE8A-45B2-A0E1-F88607E7AB51}" srcId="{E80B4ABB-F7A8-42B3-8FE0-0BF69FB93F1A}" destId="{4BD3122B-729B-4E6E-AA5D-873618DBF658}" srcOrd="4" destOrd="0" parTransId="{0C7244CA-954D-441B-823E-9986EDEE4AD2}" sibTransId="{361322A8-ACF2-4945-97C1-08A1E06DAB04}"/>
    <dgm:cxn modelId="{D73FE723-EDE3-4CFA-BFC3-0958AE8E98AA}" srcId="{E80B4ABB-F7A8-42B3-8FE0-0BF69FB93F1A}" destId="{05FED0EB-D30E-428A-82AE-2D8C5AF5FAD6}" srcOrd="6" destOrd="0" parTransId="{A5A16C59-C4F4-4DEA-BD8F-60847BFB613C}" sibTransId="{59AC8871-0F8D-44D1-B779-7505D3A0632A}"/>
    <dgm:cxn modelId="{254CC668-998A-4A61-8AC6-3B689213DB8B}" type="presOf" srcId="{09A7CF4B-8C15-4DDF-80F2-AA100B745A3B}" destId="{C9F231E9-378B-41F3-90B8-B8F47B78953B}" srcOrd="0" destOrd="0" presId="urn:microsoft.com/office/officeart/2008/layout/LinedList"/>
    <dgm:cxn modelId="{D308680F-F733-4929-AE1C-B6F2309F7BB7}" type="presOf" srcId="{407EE0F8-9ACC-46C0-A680-8653E5AAFB48}" destId="{D8CDF06A-79F8-431A-961E-9A635AFAD7AF}" srcOrd="0" destOrd="0" presId="urn:microsoft.com/office/officeart/2008/layout/LinedList"/>
    <dgm:cxn modelId="{F002A6A2-752B-41D7-9035-4D8C9A602ACC}" type="presOf" srcId="{05FED0EB-D30E-428A-82AE-2D8C5AF5FAD6}" destId="{7E872D5B-6C75-419A-9ED5-58A2363D7555}" srcOrd="0" destOrd="0" presId="urn:microsoft.com/office/officeart/2008/layout/LinedList"/>
    <dgm:cxn modelId="{42A240AE-6625-43C1-AAB1-51D6FE4E17E1}" type="presOf" srcId="{06AA2860-89F2-4330-8F84-6884F037E5AD}" destId="{F5F43821-C79A-43A1-BDEF-73DE14832782}" srcOrd="0" destOrd="0" presId="urn:microsoft.com/office/officeart/2008/layout/LinedList"/>
    <dgm:cxn modelId="{2D52D47E-B394-45D2-A02A-5DD443401B2C}" type="presParOf" srcId="{98200D10-F459-44CD-953B-C48DEA293936}" destId="{9CCC6F15-7D82-479B-BAE3-FFF7F53DCBEB}" srcOrd="0" destOrd="0" presId="urn:microsoft.com/office/officeart/2008/layout/LinedList"/>
    <dgm:cxn modelId="{1FCDCE0D-7CB5-44E9-9A7B-F0578FEBBF98}" type="presParOf" srcId="{98200D10-F459-44CD-953B-C48DEA293936}" destId="{52BC29A0-2913-47A4-918E-096338471B8B}" srcOrd="1" destOrd="0" presId="urn:microsoft.com/office/officeart/2008/layout/LinedList"/>
    <dgm:cxn modelId="{22673777-4F0C-429E-B558-F351899376A0}" type="presParOf" srcId="{52BC29A0-2913-47A4-918E-096338471B8B}" destId="{C9F231E9-378B-41F3-90B8-B8F47B78953B}" srcOrd="0" destOrd="0" presId="urn:microsoft.com/office/officeart/2008/layout/LinedList"/>
    <dgm:cxn modelId="{C4E05CF7-5352-4EF8-8685-D82C01EA0257}" type="presParOf" srcId="{52BC29A0-2913-47A4-918E-096338471B8B}" destId="{EDA2FEEF-F4E0-4DB9-99D9-2A54A0E36052}" srcOrd="1" destOrd="0" presId="urn:microsoft.com/office/officeart/2008/layout/LinedList"/>
    <dgm:cxn modelId="{772E983E-6D93-43D6-B93E-8F81EA4FCD53}" type="presParOf" srcId="{98200D10-F459-44CD-953B-C48DEA293936}" destId="{449444AC-6AA6-47D5-933A-711C1DEA5A90}" srcOrd="2" destOrd="0" presId="urn:microsoft.com/office/officeart/2008/layout/LinedList"/>
    <dgm:cxn modelId="{F5273224-AD35-47E5-830C-E94F25B2B46C}" type="presParOf" srcId="{98200D10-F459-44CD-953B-C48DEA293936}" destId="{070E094B-CFF0-4C41-93A5-93F77D00BAF8}" srcOrd="3" destOrd="0" presId="urn:microsoft.com/office/officeart/2008/layout/LinedList"/>
    <dgm:cxn modelId="{B6590CBD-48FF-49FA-A758-AB40E01ECDC4}" type="presParOf" srcId="{070E094B-CFF0-4C41-93A5-93F77D00BAF8}" destId="{F5F43821-C79A-43A1-BDEF-73DE14832782}" srcOrd="0" destOrd="0" presId="urn:microsoft.com/office/officeart/2008/layout/LinedList"/>
    <dgm:cxn modelId="{523E8116-5E0C-4DEB-82DB-096B0BD6EBE3}" type="presParOf" srcId="{070E094B-CFF0-4C41-93A5-93F77D00BAF8}" destId="{E144C146-73BA-4205-B65E-DEDC854D1DD0}" srcOrd="1" destOrd="0" presId="urn:microsoft.com/office/officeart/2008/layout/LinedList"/>
    <dgm:cxn modelId="{AACF2F5F-D935-4307-9EBD-96BA3D52DF30}" type="presParOf" srcId="{98200D10-F459-44CD-953B-C48DEA293936}" destId="{8FE82743-B717-4867-87CE-9772376BB19E}" srcOrd="4" destOrd="0" presId="urn:microsoft.com/office/officeart/2008/layout/LinedList"/>
    <dgm:cxn modelId="{FEB876A1-D3FC-4094-B7AF-E30E19AA367D}" type="presParOf" srcId="{98200D10-F459-44CD-953B-C48DEA293936}" destId="{56EB9723-07B5-4C0B-A354-F34305EF79D2}" srcOrd="5" destOrd="0" presId="urn:microsoft.com/office/officeart/2008/layout/LinedList"/>
    <dgm:cxn modelId="{B12A8389-0CB9-4AEC-AC89-6B4075BFBCF1}" type="presParOf" srcId="{56EB9723-07B5-4C0B-A354-F34305EF79D2}" destId="{014DAF85-A4D4-4028-97A3-2208C66EE463}" srcOrd="0" destOrd="0" presId="urn:microsoft.com/office/officeart/2008/layout/LinedList"/>
    <dgm:cxn modelId="{68CD993C-79A5-416F-AB2A-1A0A0DF2BE7C}" type="presParOf" srcId="{56EB9723-07B5-4C0B-A354-F34305EF79D2}" destId="{668612E6-6769-428E-A78A-5CB87A08C2AF}" srcOrd="1" destOrd="0" presId="urn:microsoft.com/office/officeart/2008/layout/LinedList"/>
    <dgm:cxn modelId="{3D96A0FB-E8A2-441E-B810-56048BAEF1BC}" type="presParOf" srcId="{98200D10-F459-44CD-953B-C48DEA293936}" destId="{92460EE4-7EF3-4977-88C4-B0AC9DBDB26F}" srcOrd="6" destOrd="0" presId="urn:microsoft.com/office/officeart/2008/layout/LinedList"/>
    <dgm:cxn modelId="{1AF08315-40B8-43D2-9530-68FB05DB92FA}" type="presParOf" srcId="{98200D10-F459-44CD-953B-C48DEA293936}" destId="{73238FF0-4205-46F1-9719-D35961F2ADF7}" srcOrd="7" destOrd="0" presId="urn:microsoft.com/office/officeart/2008/layout/LinedList"/>
    <dgm:cxn modelId="{EDE8391F-FB14-44B9-BC9D-FB34D5B656BA}" type="presParOf" srcId="{73238FF0-4205-46F1-9719-D35961F2ADF7}" destId="{1596FCCE-9EA3-4B4D-B4FB-1DD19C879CE8}" srcOrd="0" destOrd="0" presId="urn:microsoft.com/office/officeart/2008/layout/LinedList"/>
    <dgm:cxn modelId="{0EEE0695-63FE-4D6F-ADE8-283E95EB4531}" type="presParOf" srcId="{73238FF0-4205-46F1-9719-D35961F2ADF7}" destId="{E47F3F1F-A4BD-4096-B9CF-A19EFAE5B637}" srcOrd="1" destOrd="0" presId="urn:microsoft.com/office/officeart/2008/layout/LinedList"/>
    <dgm:cxn modelId="{3D186CE3-83A9-42F5-8893-82DD4247B73C}" type="presParOf" srcId="{98200D10-F459-44CD-953B-C48DEA293936}" destId="{0C66E4C7-5570-480F-A8AE-AB1470A75748}" srcOrd="8" destOrd="0" presId="urn:microsoft.com/office/officeart/2008/layout/LinedList"/>
    <dgm:cxn modelId="{AA5A1F96-D77F-44D1-9738-C1116AF4A22A}" type="presParOf" srcId="{98200D10-F459-44CD-953B-C48DEA293936}" destId="{48A6EC24-445E-42D7-9369-C00B85BBBD69}" srcOrd="9" destOrd="0" presId="urn:microsoft.com/office/officeart/2008/layout/LinedList"/>
    <dgm:cxn modelId="{02EECCB8-BBEC-4B04-9E43-1354DE18D5CB}" type="presParOf" srcId="{48A6EC24-445E-42D7-9369-C00B85BBBD69}" destId="{0252983E-90DF-460B-B762-85BACCA08A60}" srcOrd="0" destOrd="0" presId="urn:microsoft.com/office/officeart/2008/layout/LinedList"/>
    <dgm:cxn modelId="{6B9AA852-BDAA-43E7-87B4-6B124B877E08}" type="presParOf" srcId="{48A6EC24-445E-42D7-9369-C00B85BBBD69}" destId="{1C4D3411-E0B2-49F5-9549-5882F8561093}" srcOrd="1" destOrd="0" presId="urn:microsoft.com/office/officeart/2008/layout/LinedList"/>
    <dgm:cxn modelId="{D7B9A05C-2149-44C2-812A-59AD79B9B14B}" type="presParOf" srcId="{98200D10-F459-44CD-953B-C48DEA293936}" destId="{822A00B0-543B-4B89-8414-412D5F881C80}" srcOrd="10" destOrd="0" presId="urn:microsoft.com/office/officeart/2008/layout/LinedList"/>
    <dgm:cxn modelId="{3E555C25-FF97-4853-BB96-775D6B5006A2}" type="presParOf" srcId="{98200D10-F459-44CD-953B-C48DEA293936}" destId="{863BCA12-2988-45F7-BB53-AC1021A611C1}" srcOrd="11" destOrd="0" presId="urn:microsoft.com/office/officeart/2008/layout/LinedList"/>
    <dgm:cxn modelId="{2DBB2C0F-262A-49E8-9753-7E11599CF4D5}" type="presParOf" srcId="{863BCA12-2988-45F7-BB53-AC1021A611C1}" destId="{D8CDF06A-79F8-431A-961E-9A635AFAD7AF}" srcOrd="0" destOrd="0" presId="urn:microsoft.com/office/officeart/2008/layout/LinedList"/>
    <dgm:cxn modelId="{6AB0052B-D348-4051-8D46-A3D2915616E7}" type="presParOf" srcId="{863BCA12-2988-45F7-BB53-AC1021A611C1}" destId="{93E60C9A-294F-4385-B585-685A64ED4EB9}" srcOrd="1" destOrd="0" presId="urn:microsoft.com/office/officeart/2008/layout/LinedList"/>
    <dgm:cxn modelId="{EF5BAF4B-E12E-4C30-BB5F-03FDD1E503F9}" type="presParOf" srcId="{98200D10-F459-44CD-953B-C48DEA293936}" destId="{57A5F257-6795-4758-A8F7-0173358D4522}" srcOrd="12" destOrd="0" presId="urn:microsoft.com/office/officeart/2008/layout/LinedList"/>
    <dgm:cxn modelId="{743C5E4C-681E-4907-944C-BDB7255DFB2B}" type="presParOf" srcId="{98200D10-F459-44CD-953B-C48DEA293936}" destId="{42700464-7BB6-41BE-ACA1-2B77772BE69E}" srcOrd="13" destOrd="0" presId="urn:microsoft.com/office/officeart/2008/layout/LinedList"/>
    <dgm:cxn modelId="{E0FDA593-E204-4653-8192-32A3D701C8FD}" type="presParOf" srcId="{42700464-7BB6-41BE-ACA1-2B77772BE69E}" destId="{7E872D5B-6C75-419A-9ED5-58A2363D7555}" srcOrd="0" destOrd="0" presId="urn:microsoft.com/office/officeart/2008/layout/LinedList"/>
    <dgm:cxn modelId="{CBAA44D7-52F5-4F90-A10C-6D452C523FF0}" type="presParOf" srcId="{42700464-7BB6-41BE-ACA1-2B77772BE69E}" destId="{D07CCAE8-5A54-40FB-92B6-6B98A78A3E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0B009-A1F3-4A8C-8C42-C3457DB00E89}">
      <dsp:nvSpPr>
        <dsp:cNvPr id="0" name=""/>
        <dsp:cNvSpPr/>
      </dsp:nvSpPr>
      <dsp:spPr>
        <a:xfrm>
          <a:off x="0" y="2402"/>
          <a:ext cx="56419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1B2A8-B8C7-4986-8C6A-ECD4CA321760}">
      <dsp:nvSpPr>
        <dsp:cNvPr id="0" name=""/>
        <dsp:cNvSpPr/>
      </dsp:nvSpPr>
      <dsp:spPr>
        <a:xfrm>
          <a:off x="0" y="2402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/>
            <a:t>Trosföreställningar</a:t>
          </a:r>
          <a:r>
            <a:rPr lang="en-US" sz="2800" kern="1200"/>
            <a:t> (de viktigaste frågorna som har med livet att göra)</a:t>
          </a:r>
        </a:p>
      </dsp:txBody>
      <dsp:txXfrm>
        <a:off x="0" y="2402"/>
        <a:ext cx="5641974" cy="1638814"/>
      </dsp:txXfrm>
    </dsp:sp>
    <dsp:sp modelId="{33091578-A1AD-4948-B7CE-26348171DAC0}">
      <dsp:nvSpPr>
        <dsp:cNvPr id="0" name=""/>
        <dsp:cNvSpPr/>
      </dsp:nvSpPr>
      <dsp:spPr>
        <a:xfrm>
          <a:off x="0" y="1641217"/>
          <a:ext cx="56419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81B7E-88D7-49FD-8525-C3D954497162}">
      <dsp:nvSpPr>
        <dsp:cNvPr id="0" name=""/>
        <dsp:cNvSpPr/>
      </dsp:nvSpPr>
      <dsp:spPr>
        <a:xfrm>
          <a:off x="0" y="1641217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/>
            <a:t>Värderingar</a:t>
          </a:r>
          <a:r>
            <a:rPr lang="en-US" sz="2800" kern="1200"/>
            <a:t> (de moraliska principer och normer som individer och samhällen finner godtagbara)</a:t>
          </a:r>
        </a:p>
      </dsp:txBody>
      <dsp:txXfrm>
        <a:off x="0" y="1641217"/>
        <a:ext cx="5641974" cy="1638814"/>
      </dsp:txXfrm>
    </dsp:sp>
    <dsp:sp modelId="{E72A4B1E-35D9-4E2D-B5A3-33C2436B774F}">
      <dsp:nvSpPr>
        <dsp:cNvPr id="0" name=""/>
        <dsp:cNvSpPr/>
      </dsp:nvSpPr>
      <dsp:spPr>
        <a:xfrm>
          <a:off x="0" y="3280032"/>
          <a:ext cx="56419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F86E1-3CF8-40C8-80C9-59B75690111D}">
      <dsp:nvSpPr>
        <dsp:cNvPr id="0" name=""/>
        <dsp:cNvSpPr/>
      </dsp:nvSpPr>
      <dsp:spPr>
        <a:xfrm>
          <a:off x="0" y="3280032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/>
            <a:t>Yttre former </a:t>
          </a:r>
          <a:r>
            <a:rPr lang="en-US" sz="2800" kern="1200"/>
            <a:t>(de uttryck för trosföreställningar och värderingar som vi tar för givna eftersom vi är genomsyrade av dem)</a:t>
          </a:r>
        </a:p>
      </dsp:txBody>
      <dsp:txXfrm>
        <a:off x="0" y="3280032"/>
        <a:ext cx="5641974" cy="1638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40B0F-1354-4D1C-861E-6CCDFBD8360D}">
      <dsp:nvSpPr>
        <dsp:cNvPr id="0" name=""/>
        <dsp:cNvSpPr/>
      </dsp:nvSpPr>
      <dsp:spPr>
        <a:xfrm>
          <a:off x="0" y="11522"/>
          <a:ext cx="5641974" cy="889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Språk</a:t>
          </a:r>
        </a:p>
      </dsp:txBody>
      <dsp:txXfrm>
        <a:off x="43436" y="54958"/>
        <a:ext cx="5555102" cy="802913"/>
      </dsp:txXfrm>
    </dsp:sp>
    <dsp:sp modelId="{7C6BA79D-8930-436C-AD48-BCBF2057D2EC}">
      <dsp:nvSpPr>
        <dsp:cNvPr id="0" name=""/>
        <dsp:cNvSpPr/>
      </dsp:nvSpPr>
      <dsp:spPr>
        <a:xfrm>
          <a:off x="0" y="1013627"/>
          <a:ext cx="5641974" cy="889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Kläder</a:t>
          </a:r>
        </a:p>
      </dsp:txBody>
      <dsp:txXfrm>
        <a:off x="43436" y="1057063"/>
        <a:ext cx="5555102" cy="802913"/>
      </dsp:txXfrm>
    </dsp:sp>
    <dsp:sp modelId="{AF55703E-C488-44DB-8888-69E018C3A738}">
      <dsp:nvSpPr>
        <dsp:cNvPr id="0" name=""/>
        <dsp:cNvSpPr/>
      </dsp:nvSpPr>
      <dsp:spPr>
        <a:xfrm>
          <a:off x="0" y="2015732"/>
          <a:ext cx="5641974" cy="889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Mat</a:t>
          </a:r>
        </a:p>
      </dsp:txBody>
      <dsp:txXfrm>
        <a:off x="43436" y="2059168"/>
        <a:ext cx="5555102" cy="802913"/>
      </dsp:txXfrm>
    </dsp:sp>
    <dsp:sp modelId="{F0AEDC35-6ACE-4BB6-A067-B2873C2D6A5A}">
      <dsp:nvSpPr>
        <dsp:cNvPr id="0" name=""/>
        <dsp:cNvSpPr/>
      </dsp:nvSpPr>
      <dsp:spPr>
        <a:xfrm>
          <a:off x="0" y="3017837"/>
          <a:ext cx="5641974" cy="889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/>
            <a:t>Symboler</a:t>
          </a:r>
          <a:endParaRPr lang="en-US" sz="3900" kern="1200" dirty="0"/>
        </a:p>
      </dsp:txBody>
      <dsp:txXfrm>
        <a:off x="43436" y="3061273"/>
        <a:ext cx="5555102" cy="802913"/>
      </dsp:txXfrm>
    </dsp:sp>
    <dsp:sp modelId="{3D535A0F-7CE0-4DD5-8B75-676999FD278A}">
      <dsp:nvSpPr>
        <dsp:cNvPr id="0" name=""/>
        <dsp:cNvSpPr/>
      </dsp:nvSpPr>
      <dsp:spPr>
        <a:xfrm>
          <a:off x="0" y="4019942"/>
          <a:ext cx="5641974" cy="88978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/>
            <a:t>Beteenden</a:t>
          </a:r>
          <a:endParaRPr lang="en-US" sz="3900" kern="1200" dirty="0"/>
        </a:p>
      </dsp:txBody>
      <dsp:txXfrm>
        <a:off x="43436" y="4063378"/>
        <a:ext cx="5555102" cy="802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70498-AC9E-432D-B756-D2D9CC75910C}">
      <dsp:nvSpPr>
        <dsp:cNvPr id="0" name=""/>
        <dsp:cNvSpPr/>
      </dsp:nvSpPr>
      <dsp:spPr>
        <a:xfrm>
          <a:off x="0" y="231684"/>
          <a:ext cx="5641974" cy="10518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Kollektivt vs individualistiskt samhälle</a:t>
          </a:r>
        </a:p>
      </dsp:txBody>
      <dsp:txXfrm>
        <a:off x="51346" y="283030"/>
        <a:ext cx="5539282" cy="949138"/>
      </dsp:txXfrm>
    </dsp:sp>
    <dsp:sp modelId="{9C39DDC7-37CE-4611-994B-0BD1C9268FC2}">
      <dsp:nvSpPr>
        <dsp:cNvPr id="0" name=""/>
        <dsp:cNvSpPr/>
      </dsp:nvSpPr>
      <dsp:spPr>
        <a:xfrm>
          <a:off x="0" y="1367034"/>
          <a:ext cx="5641974" cy="10518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Skamkultur</a:t>
          </a:r>
          <a:r>
            <a:rPr lang="en-US" sz="2900" kern="1200" dirty="0"/>
            <a:t>/</a:t>
          </a:r>
          <a:r>
            <a:rPr lang="en-US" sz="2900" kern="1200" dirty="0" err="1"/>
            <a:t>skuldkultur</a:t>
          </a:r>
          <a:r>
            <a:rPr lang="en-US" sz="2900" kern="1200" dirty="0"/>
            <a:t>/</a:t>
          </a:r>
          <a:r>
            <a:rPr lang="en-US" sz="2900" kern="1200" dirty="0" err="1"/>
            <a:t>fruktankultur</a:t>
          </a:r>
          <a:endParaRPr lang="en-US" sz="2900" kern="1200" dirty="0"/>
        </a:p>
      </dsp:txBody>
      <dsp:txXfrm>
        <a:off x="51346" y="1418380"/>
        <a:ext cx="5539282" cy="949138"/>
      </dsp:txXfrm>
    </dsp:sp>
    <dsp:sp modelId="{A9F58763-6767-4BCE-B886-51C740CF9214}">
      <dsp:nvSpPr>
        <dsp:cNvPr id="0" name=""/>
        <dsp:cNvSpPr/>
      </dsp:nvSpPr>
      <dsp:spPr>
        <a:xfrm>
          <a:off x="0" y="2502385"/>
          <a:ext cx="5641974" cy="10518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Stark hierarki eller låg maktdistans</a:t>
          </a:r>
        </a:p>
      </dsp:txBody>
      <dsp:txXfrm>
        <a:off x="51346" y="2553731"/>
        <a:ext cx="5539282" cy="949138"/>
      </dsp:txXfrm>
    </dsp:sp>
    <dsp:sp modelId="{6A71F5B6-2B18-4F03-92FA-469C06230BE3}">
      <dsp:nvSpPr>
        <dsp:cNvPr id="0" name=""/>
        <dsp:cNvSpPr/>
      </dsp:nvSpPr>
      <dsp:spPr>
        <a:xfrm>
          <a:off x="0" y="3637735"/>
          <a:ext cx="5641974" cy="10518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Långtidsorientering eller lever i nuet</a:t>
          </a:r>
        </a:p>
      </dsp:txBody>
      <dsp:txXfrm>
        <a:off x="51346" y="3689081"/>
        <a:ext cx="5539282" cy="94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C6F15-7D82-479B-BAE3-FFF7F53DCBEB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F231E9-378B-41F3-90B8-B8F47B78953B}">
      <dsp:nvSpPr>
        <dsp:cNvPr id="0" name=""/>
        <dsp:cNvSpPr/>
      </dsp:nvSpPr>
      <dsp:spPr>
        <a:xfrm>
          <a:off x="0" y="600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Svågerpolitik/nepotism</a:t>
          </a:r>
        </a:p>
      </dsp:txBody>
      <dsp:txXfrm>
        <a:off x="0" y="600"/>
        <a:ext cx="5641974" cy="702864"/>
      </dsp:txXfrm>
    </dsp:sp>
    <dsp:sp modelId="{449444AC-6AA6-47D5-933A-711C1DEA5A90}">
      <dsp:nvSpPr>
        <dsp:cNvPr id="0" name=""/>
        <dsp:cNvSpPr/>
      </dsp:nvSpPr>
      <dsp:spPr>
        <a:xfrm>
          <a:off x="0" y="703464"/>
          <a:ext cx="5641974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74365"/>
                <a:satOff val="-1510"/>
                <a:lumOff val="5113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74365"/>
                <a:satOff val="-1510"/>
                <a:lumOff val="5113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shade val="80000"/>
              <a:hueOff val="74365"/>
              <a:satOff val="-1510"/>
              <a:lumOff val="51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F43821-C79A-43A1-BDEF-73DE14832782}">
      <dsp:nvSpPr>
        <dsp:cNvPr id="0" name=""/>
        <dsp:cNvSpPr/>
      </dsp:nvSpPr>
      <dsp:spPr>
        <a:xfrm>
          <a:off x="0" y="703464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Byråkrati som tycks onödig och rent bisarr</a:t>
          </a:r>
        </a:p>
      </dsp:txBody>
      <dsp:txXfrm>
        <a:off x="0" y="703464"/>
        <a:ext cx="5641974" cy="702864"/>
      </dsp:txXfrm>
    </dsp:sp>
    <dsp:sp modelId="{8FE82743-B717-4867-87CE-9772376BB19E}">
      <dsp:nvSpPr>
        <dsp:cNvPr id="0" name=""/>
        <dsp:cNvSpPr/>
      </dsp:nvSpPr>
      <dsp:spPr>
        <a:xfrm>
          <a:off x="0" y="1406328"/>
          <a:ext cx="5641974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148730"/>
                <a:satOff val="-3019"/>
                <a:lumOff val="10226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148730"/>
                <a:satOff val="-3019"/>
                <a:lumOff val="10226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shade val="80000"/>
              <a:hueOff val="148730"/>
              <a:satOff val="-3019"/>
              <a:lumOff val="102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4DAF85-A4D4-4028-97A3-2208C66EE463}">
      <dsp:nvSpPr>
        <dsp:cNvPr id="0" name=""/>
        <dsp:cNvSpPr/>
      </dsp:nvSpPr>
      <dsp:spPr>
        <a:xfrm>
          <a:off x="0" y="1406328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Olika uppfattningar om vad som behövs göras</a:t>
          </a:r>
        </a:p>
      </dsp:txBody>
      <dsp:txXfrm>
        <a:off x="0" y="1406328"/>
        <a:ext cx="5641974" cy="702864"/>
      </dsp:txXfrm>
    </dsp:sp>
    <dsp:sp modelId="{92460EE4-7EF3-4977-88C4-B0AC9DBDB26F}">
      <dsp:nvSpPr>
        <dsp:cNvPr id="0" name=""/>
        <dsp:cNvSpPr/>
      </dsp:nvSpPr>
      <dsp:spPr>
        <a:xfrm>
          <a:off x="0" y="2109192"/>
          <a:ext cx="5641974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223096"/>
                <a:satOff val="-4529"/>
                <a:lumOff val="15339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223096"/>
                <a:satOff val="-4529"/>
                <a:lumOff val="15339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shade val="80000"/>
              <a:hueOff val="223096"/>
              <a:satOff val="-4529"/>
              <a:lumOff val="153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96FCCE-9EA3-4B4D-B4FB-1DD19C879CE8}">
      <dsp:nvSpPr>
        <dsp:cNvPr id="0" name=""/>
        <dsp:cNvSpPr/>
      </dsp:nvSpPr>
      <dsp:spPr>
        <a:xfrm>
          <a:off x="0" y="2109192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Fattigdom – vad gör vi när vi möter fattigdom på nära håll?</a:t>
          </a:r>
        </a:p>
      </dsp:txBody>
      <dsp:txXfrm>
        <a:off x="0" y="2109192"/>
        <a:ext cx="5641974" cy="702864"/>
      </dsp:txXfrm>
    </dsp:sp>
    <dsp:sp modelId="{0C66E4C7-5570-480F-A8AE-AB1470A75748}">
      <dsp:nvSpPr>
        <dsp:cNvPr id="0" name=""/>
        <dsp:cNvSpPr/>
      </dsp:nvSpPr>
      <dsp:spPr>
        <a:xfrm>
          <a:off x="0" y="2812057"/>
          <a:ext cx="5641974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297461"/>
                <a:satOff val="-6039"/>
                <a:lumOff val="20451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297461"/>
                <a:satOff val="-6039"/>
                <a:lumOff val="20451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shade val="80000"/>
              <a:hueOff val="297461"/>
              <a:satOff val="-6039"/>
              <a:lumOff val="20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52983E-90DF-460B-B762-85BACCA08A60}">
      <dsp:nvSpPr>
        <dsp:cNvPr id="0" name=""/>
        <dsp:cNvSpPr/>
      </dsp:nvSpPr>
      <dsp:spPr>
        <a:xfrm>
          <a:off x="0" y="2812057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Andra moraliska principer som kan uppröra – t ex hur barn/kvinnor behandlas</a:t>
          </a:r>
        </a:p>
      </dsp:txBody>
      <dsp:txXfrm>
        <a:off x="0" y="2812057"/>
        <a:ext cx="5641974" cy="702864"/>
      </dsp:txXfrm>
    </dsp:sp>
    <dsp:sp modelId="{822A00B0-543B-4B89-8414-412D5F881C80}">
      <dsp:nvSpPr>
        <dsp:cNvPr id="0" name=""/>
        <dsp:cNvSpPr/>
      </dsp:nvSpPr>
      <dsp:spPr>
        <a:xfrm>
          <a:off x="0" y="3514921"/>
          <a:ext cx="5641974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371826"/>
                <a:satOff val="-7548"/>
                <a:lumOff val="25564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371826"/>
                <a:satOff val="-7548"/>
                <a:lumOff val="25564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shade val="80000"/>
              <a:hueOff val="371826"/>
              <a:satOff val="-7548"/>
              <a:lumOff val="255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CDF06A-79F8-431A-961E-9A635AFAD7AF}">
      <dsp:nvSpPr>
        <dsp:cNvPr id="0" name=""/>
        <dsp:cNvSpPr/>
      </dsp:nvSpPr>
      <dsp:spPr>
        <a:xfrm>
          <a:off x="0" y="3514921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Knappa resurser som gör att enklare komplikationer kan leda till döden</a:t>
          </a:r>
        </a:p>
      </dsp:txBody>
      <dsp:txXfrm>
        <a:off x="0" y="3514921"/>
        <a:ext cx="5641974" cy="702864"/>
      </dsp:txXfrm>
    </dsp:sp>
    <dsp:sp modelId="{57A5F257-6795-4758-A8F7-0173358D4522}">
      <dsp:nvSpPr>
        <dsp:cNvPr id="0" name=""/>
        <dsp:cNvSpPr/>
      </dsp:nvSpPr>
      <dsp:spPr>
        <a:xfrm>
          <a:off x="0" y="4217785"/>
          <a:ext cx="5641974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446191"/>
                <a:satOff val="-9058"/>
                <a:lumOff val="30677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shade val="80000"/>
                <a:hueOff val="446191"/>
                <a:satOff val="-9058"/>
                <a:lumOff val="30677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shade val="80000"/>
              <a:hueOff val="446191"/>
              <a:satOff val="-9058"/>
              <a:lumOff val="306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872D5B-6C75-419A-9ED5-58A2363D7555}">
      <dsp:nvSpPr>
        <dsp:cNvPr id="0" name=""/>
        <dsp:cNvSpPr/>
      </dsp:nvSpPr>
      <dsp:spPr>
        <a:xfrm>
          <a:off x="0" y="4217785"/>
          <a:ext cx="5641974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Att hitta sätt att hantera frustration, vrede mm</a:t>
          </a:r>
        </a:p>
      </dsp:txBody>
      <dsp:txXfrm>
        <a:off x="0" y="4217785"/>
        <a:ext cx="5641974" cy="70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42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17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624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15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770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397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53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50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0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61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48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876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4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1308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710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92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84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419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90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259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704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006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66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196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74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874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17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46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7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1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91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05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6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5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81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85D471-FB66-481F-BE9A-B04F1AA06C14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1ED186-BD3F-444F-9EB0-6B71DAF70B86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1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AD53A5-0AEF-4F14-8DF9-E28065A4B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sv-SE" sz="4800">
                <a:solidFill>
                  <a:srgbClr val="FFFFFF"/>
                </a:solidFill>
              </a:rPr>
              <a:t>Kulturkrockar och kulturmöten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84A246F-8ED3-47B8-A1D0-729E1031E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03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28BA90A1-6BEC-48B7-BBE0-8863262254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D7950F2D-29CC-4F1C-8AFA-D6AE15BFA2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788-relax-and-succeed-the-cultural-iceberg.jpg">
            <a:extLst>
              <a:ext uri="{FF2B5EF4-FFF2-40B4-BE49-F238E27FC236}">
                <a16:creationId xmlns:a16="http://schemas.microsoft.com/office/drawing/2014/main" id="{03B2641B-E470-4D50-9F0C-E01809E599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9043" y="643467"/>
            <a:ext cx="57139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5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rad bild">
            <a:extLst>
              <a:ext uri="{FF2B5EF4-FFF2-40B4-BE49-F238E27FC236}">
                <a16:creationId xmlns:a16="http://schemas.microsoft.com/office/drawing/2014/main" id="{253ED834-7881-4120-A95C-54DED43E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20" y="643466"/>
            <a:ext cx="681476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5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FE3520-B9E7-47F4-A553-F11A8D30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3" y="804333"/>
            <a:ext cx="10479291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4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0895-B98A-48BB-B580-23D47D2D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sv-SE" sz="3900">
                <a:solidFill>
                  <a:srgbClr val="FFFFFF"/>
                </a:solidFill>
              </a:rPr>
              <a:t>Kulturskillnader som ofta nämns…</a:t>
            </a:r>
          </a:p>
        </p:txBody>
      </p:sp>
      <p:graphicFrame>
        <p:nvGraphicFramePr>
          <p:cNvPr id="5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08858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56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84B3C8-1A09-4A55-859C-24FBA020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Exempel på krockar</a:t>
            </a:r>
          </a:p>
        </p:txBody>
      </p:sp>
      <p:graphicFrame>
        <p:nvGraphicFramePr>
          <p:cNvPr id="21" name="Platshållare för innehåll 2">
            <a:extLst>
              <a:ext uri="{FF2B5EF4-FFF2-40B4-BE49-F238E27FC236}">
                <a16:creationId xmlns:a16="http://schemas.microsoft.com/office/drawing/2014/main" id="{C7DF2749-5128-4B22-AF4F-D51F1440DA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401939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58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AE1107-CEC3-4041-8BAA-CDB6F6759B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2B9258-873B-4B83-A53E-6694CAC7E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701039"/>
            <a:ext cx="5455921" cy="545592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EA88FB-F5DD-45CE-AAE1-7B33D0ABD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7732E9C1-17D6-4719-AF70-9639AAD5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Att öva sin blick…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03BD90-E0FC-4FBD-8E79-521DC5DE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sv-SE" sz="1700" dirty="0">
                <a:solidFill>
                  <a:srgbClr val="FFFFFF"/>
                </a:solidFill>
              </a:rPr>
              <a:t>Att inte bara se all bedrövelse, tillkortakommanden utan se vad kulturen/folket har som du saknar.</a:t>
            </a:r>
          </a:p>
          <a:p>
            <a:r>
              <a:rPr lang="sv-SE" sz="1700" dirty="0">
                <a:solidFill>
                  <a:srgbClr val="FFFFFF"/>
                </a:solidFill>
              </a:rPr>
              <a:t>Fundera på vad du kan lära av de kollegor du jobbar med och de patienter som du har framför dig!</a:t>
            </a:r>
          </a:p>
          <a:p>
            <a:r>
              <a:rPr lang="sv-SE" sz="1700" dirty="0">
                <a:solidFill>
                  <a:srgbClr val="FFFFFF"/>
                </a:solidFill>
              </a:rPr>
              <a:t>Fundera på hur du utmanas och växer i mötet med det nya – att se egna tillkortakommanden eller erfarenheter av misslyckanden hjälper oss också att växa.</a:t>
            </a:r>
          </a:p>
          <a:p>
            <a:r>
              <a:rPr lang="sv-SE" sz="1700" dirty="0">
                <a:solidFill>
                  <a:srgbClr val="FFFFFF"/>
                </a:solidFill>
              </a:rPr>
              <a:t>Tänk på allt som du är tacksam över att du har och som du tar för givet!</a:t>
            </a:r>
          </a:p>
        </p:txBody>
      </p:sp>
    </p:spTree>
    <p:extLst>
      <p:ext uri="{BB962C8B-B14F-4D97-AF65-F5344CB8AC3E}">
        <p14:creationId xmlns:p14="http://schemas.microsoft.com/office/powerpoint/2010/main" val="392385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641FBCC-5C75-4D1A-90D2-8AB024F6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sv-SE" dirty="0"/>
              <a:t>Vår identitet och kulturens roll...kultur är inte allt…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EA8EFC3-67EB-469A-8C67-0F364AA9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/>
          </a:p>
          <a:p>
            <a:r>
              <a:rPr lang="sv-SE" sz="2000"/>
              <a:t>Kön</a:t>
            </a:r>
          </a:p>
          <a:p>
            <a:r>
              <a:rPr lang="sv-SE" sz="2000"/>
              <a:t>Social grupp/status</a:t>
            </a:r>
          </a:p>
          <a:p>
            <a:r>
              <a:rPr lang="sv-SE" sz="2000"/>
              <a:t>Majoritetsbefolkning vs minoritetsbefolkning</a:t>
            </a:r>
          </a:p>
          <a:p>
            <a:r>
              <a:rPr lang="sv-SE" sz="2000"/>
              <a:t>Utbildningsnivå</a:t>
            </a:r>
          </a:p>
          <a:p>
            <a:r>
              <a:rPr lang="sv-SE" sz="2000"/>
              <a:t>Stadsbo eller landsbygdsbo</a:t>
            </a:r>
          </a:p>
          <a:p>
            <a:r>
              <a:rPr lang="sv-SE" sz="2000"/>
              <a:t>Yrke</a:t>
            </a:r>
          </a:p>
          <a:p>
            <a:r>
              <a:rPr lang="sv-SE" sz="2000"/>
              <a:t>Lön</a:t>
            </a:r>
          </a:p>
          <a:p>
            <a:r>
              <a:rPr lang="sv-SE" sz="2000"/>
              <a:t>Intresse och fritid</a:t>
            </a:r>
          </a:p>
        </p:txBody>
      </p:sp>
    </p:spTree>
    <p:extLst>
      <p:ext uri="{BB962C8B-B14F-4D97-AF65-F5344CB8AC3E}">
        <p14:creationId xmlns:p14="http://schemas.microsoft.com/office/powerpoint/2010/main" val="277999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EE670A-A41A-44AD-BC1C-2090365EB5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7B666-D5E6-48CE-B26A-FB5E5C34AF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B736D8-D003-4B3E-BB7B-9D7ECAC0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sv-SE" dirty="0"/>
              <a:t>Kultur, stereotyper och fördomar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305633-5060-445E-ADCB-513E0A702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sv-SE" dirty="0"/>
              <a:t>Att påstå att vissa etniska grupper är på ett visst sätt p g a sin etnicitet – t ex med samer eller romer. </a:t>
            </a:r>
          </a:p>
          <a:p>
            <a:r>
              <a:rPr lang="sv-SE" dirty="0"/>
              <a:t>Att tänka på </a:t>
            </a:r>
            <a:r>
              <a:rPr lang="sv-SE" dirty="0" err="1"/>
              <a:t>intersektionalitet</a:t>
            </a:r>
            <a:r>
              <a:rPr lang="sv-SE" dirty="0"/>
              <a:t> och maktstrukturer</a:t>
            </a:r>
          </a:p>
          <a:p>
            <a:r>
              <a:rPr lang="sv-SE" dirty="0"/>
              <a:t>Och samtidigt våga prata om kulturskillnader – för ibland är det just dessa som både orsakar krockar och blir till berikande möten</a:t>
            </a:r>
          </a:p>
          <a:p>
            <a:r>
              <a:rPr lang="sv-SE" dirty="0"/>
              <a:t>Stereotyper kan hjälpa oss att kategorisera världen och ge vägledning, men blir ofta problematiskt om det utan reflektion tillämpas på individnivå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164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6187ED-67D9-44B6-8E74-49531EF6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sv-SE" sz="4300">
                <a:solidFill>
                  <a:srgbClr val="FFFFFF"/>
                </a:solidFill>
              </a:rPr>
              <a:t>Att urskilja kulturmönstren</a:t>
            </a:r>
          </a:p>
        </p:txBody>
      </p:sp>
      <p:graphicFrame>
        <p:nvGraphicFramePr>
          <p:cNvPr id="5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888855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54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extLst>
              <a:ext uri="{FF2B5EF4-FFF2-40B4-BE49-F238E27FC236}">
                <a16:creationId xmlns:a16="http://schemas.microsoft.com/office/drawing/2014/main" id="{F7422F06-6017-4361-8872-E0E2CEB20B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BB46C2-EB90-4A21-B12A-C37EC798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Så låt oss titta på några yttre former</a:t>
            </a:r>
          </a:p>
        </p:txBody>
      </p:sp>
      <p:graphicFrame>
        <p:nvGraphicFramePr>
          <p:cNvPr id="17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61671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95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Funny-Chinese-Mistranslation-01.jpg">
            <a:extLst>
              <a:ext uri="{FF2B5EF4-FFF2-40B4-BE49-F238E27FC236}">
                <a16:creationId xmlns:a16="http://schemas.microsoft.com/office/drawing/2014/main" id="{D9A36F82-7238-4491-AB85-3C82A6D901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8034" y="1321658"/>
            <a:ext cx="5426764" cy="4070073"/>
          </a:xfrm>
          <a:prstGeom prst="rect">
            <a:avLst/>
          </a:prstGeom>
        </p:spPr>
      </p:pic>
      <p:pic>
        <p:nvPicPr>
          <p:cNvPr id="6" name="Bildobjekt 5" descr="iprenreklam.png">
            <a:extLst>
              <a:ext uri="{FF2B5EF4-FFF2-40B4-BE49-F238E27FC236}">
                <a16:creationId xmlns:a16="http://schemas.microsoft.com/office/drawing/2014/main" id="{2675BB64-D9E4-40A9-BEE0-3D10ABC0AC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" y="3939590"/>
            <a:ext cx="5426764" cy="2143571"/>
          </a:xfrm>
          <a:prstGeom prst="rect">
            <a:avLst/>
          </a:prstGeom>
        </p:spPr>
      </p:pic>
      <p:pic>
        <p:nvPicPr>
          <p:cNvPr id="5" name="Bildobjekt 4" descr="Tibetan-Gret.jpg">
            <a:extLst>
              <a:ext uri="{FF2B5EF4-FFF2-40B4-BE49-F238E27FC236}">
                <a16:creationId xmlns:a16="http://schemas.microsoft.com/office/drawing/2014/main" id="{F8EAAF41-4E1F-48CB-879F-422ACAD564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637" y="321734"/>
            <a:ext cx="5141893" cy="29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4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culture clash.jpg">
            <a:extLst>
              <a:ext uri="{FF2B5EF4-FFF2-40B4-BE49-F238E27FC236}">
                <a16:creationId xmlns:a16="http://schemas.microsoft.com/office/drawing/2014/main" id="{8615941B-4082-479F-A923-D4EBE32F3C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056" y="2220319"/>
            <a:ext cx="3916453" cy="2772321"/>
          </a:xfrm>
          <a:prstGeom prst="rect">
            <a:avLst/>
          </a:prstGeom>
        </p:spPr>
      </p:pic>
      <p:pic>
        <p:nvPicPr>
          <p:cNvPr id="3" name="Bildobjekt 2" descr="slaughtered-rats-are-displayed-sale-market-canh-nau-village-west-hanoi.jpg">
            <a:extLst>
              <a:ext uri="{FF2B5EF4-FFF2-40B4-BE49-F238E27FC236}">
                <a16:creationId xmlns:a16="http://schemas.microsoft.com/office/drawing/2014/main" id="{37D922A7-1226-4003-9A5D-B3CA9003FF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7622" y="401571"/>
            <a:ext cx="3775862" cy="2535789"/>
          </a:xfrm>
          <a:prstGeom prst="rect">
            <a:avLst/>
          </a:prstGeom>
        </p:spPr>
      </p:pic>
      <p:pic>
        <p:nvPicPr>
          <p:cNvPr id="4" name="Bildobjekt 3" descr="279-kraftrecept kraftlag 500x380.jpg">
            <a:extLst>
              <a:ext uri="{FF2B5EF4-FFF2-40B4-BE49-F238E27FC236}">
                <a16:creationId xmlns:a16="http://schemas.microsoft.com/office/drawing/2014/main" id="{8AE0E08F-F696-43A4-8E80-CC52BEEC6C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3842" y="3628576"/>
            <a:ext cx="3589642" cy="27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7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chinese dragon.jpg">
            <a:extLst>
              <a:ext uri="{FF2B5EF4-FFF2-40B4-BE49-F238E27FC236}">
                <a16:creationId xmlns:a16="http://schemas.microsoft.com/office/drawing/2014/main" id="{65060A43-C854-41BC-A2E4-629F738830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783" y="548631"/>
            <a:ext cx="3296300" cy="2092332"/>
          </a:xfrm>
          <a:prstGeom prst="rect">
            <a:avLst/>
          </a:prstGeom>
        </p:spPr>
      </p:pic>
      <p:pic>
        <p:nvPicPr>
          <p:cNvPr id="3" name="Bildobjekt 2" descr="thCAH7HF5C.jpg">
            <a:extLst>
              <a:ext uri="{FF2B5EF4-FFF2-40B4-BE49-F238E27FC236}">
                <a16:creationId xmlns:a16="http://schemas.microsoft.com/office/drawing/2014/main" id="{C91EA2A2-8589-4B1A-A11E-03E492FABD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3646" y="290700"/>
            <a:ext cx="2220838" cy="2220838"/>
          </a:xfrm>
          <a:prstGeom prst="rect">
            <a:avLst/>
          </a:prstGeom>
        </p:spPr>
      </p:pic>
      <p:pic>
        <p:nvPicPr>
          <p:cNvPr id="4" name="Bildobjekt 3" descr="twin towers before.jpg">
            <a:extLst>
              <a:ext uri="{FF2B5EF4-FFF2-40B4-BE49-F238E27FC236}">
                <a16:creationId xmlns:a16="http://schemas.microsoft.com/office/drawing/2014/main" id="{950BD2FB-AC1C-48F6-8854-DE81BA9A4E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710" y="3321467"/>
            <a:ext cx="4464496" cy="2948428"/>
          </a:xfrm>
          <a:prstGeom prst="rect">
            <a:avLst/>
          </a:prstGeom>
        </p:spPr>
      </p:pic>
      <p:pic>
        <p:nvPicPr>
          <p:cNvPr id="5" name="Bildobjekt 4" descr="twin towers after.png">
            <a:extLst>
              <a:ext uri="{FF2B5EF4-FFF2-40B4-BE49-F238E27FC236}">
                <a16:creationId xmlns:a16="http://schemas.microsoft.com/office/drawing/2014/main" id="{B3FFFE7B-6AC3-4B70-822E-7D660E4956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3646" y="3321467"/>
            <a:ext cx="2680417" cy="28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resultat för east vs west">
            <a:extLst>
              <a:ext uri="{FF2B5EF4-FFF2-40B4-BE49-F238E27FC236}">
                <a16:creationId xmlns:a16="http://schemas.microsoft.com/office/drawing/2014/main" id="{D0BFBBE0-9AA5-4869-B486-C2DB2816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68" y="763971"/>
            <a:ext cx="5291666" cy="271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resultat för east vs west">
            <a:extLst>
              <a:ext uri="{FF2B5EF4-FFF2-40B4-BE49-F238E27FC236}">
                <a16:creationId xmlns:a16="http://schemas.microsoft.com/office/drawing/2014/main" id="{580BB73C-C263-4309-BDB7-D171227E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763971"/>
            <a:ext cx="5291667" cy="26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resultat för east vs west how to stand in line">
            <a:extLst>
              <a:ext uri="{FF2B5EF4-FFF2-40B4-BE49-F238E27FC236}">
                <a16:creationId xmlns:a16="http://schemas.microsoft.com/office/drawing/2014/main" id="{73346A01-E1DE-4FA8-A505-5711D965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28" y="3754608"/>
            <a:ext cx="5429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4828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TM02900743[[fn=Organisk]]</Template>
  <TotalTime>848</TotalTime>
  <Words>342</Words>
  <Application>Microsoft Office PowerPoint</Application>
  <PresentationFormat>Bredbild</PresentationFormat>
  <Paragraphs>44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15</vt:i4>
      </vt:variant>
    </vt:vector>
  </HeadingPairs>
  <TitlesOfParts>
    <vt:vector size="24" baseType="lpstr">
      <vt:lpstr>Calibri</vt:lpstr>
      <vt:lpstr>Calibri Light</vt:lpstr>
      <vt:lpstr>Tw Cen MT</vt:lpstr>
      <vt:lpstr>Tw Cen MT Condensed</vt:lpstr>
      <vt:lpstr>Wingdings 2</vt:lpstr>
      <vt:lpstr>Wingdings 3</vt:lpstr>
      <vt:lpstr>HDOfficeLightV0</vt:lpstr>
      <vt:lpstr>1_HDOfficeLightV0</vt:lpstr>
      <vt:lpstr>Integral</vt:lpstr>
      <vt:lpstr>Kulturkrockar och kulturmöten</vt:lpstr>
      <vt:lpstr>Vår identitet och kulturens roll...kultur är inte allt…</vt:lpstr>
      <vt:lpstr>Kultur, stereotyper och fördomar</vt:lpstr>
      <vt:lpstr>Att urskilja kulturmönstren</vt:lpstr>
      <vt:lpstr>Så låt oss titta på några yttre former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Kulturskillnader som ofta nämns…</vt:lpstr>
      <vt:lpstr>Exempel på krockar</vt:lpstr>
      <vt:lpstr>Att öva sin blick…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Kulturkrockar och kulturmöten</dc:title>
  <dc:creator>Maria Karlsson</dc:creator>
  <cp:lastModifiedBy>Gerd Pettersson</cp:lastModifiedBy>
  <cp:revision>23</cp:revision>
  <dcterms:created xsi:type="dcterms:W3CDTF">2018-02-14T20:14:48Z</dcterms:created>
  <dcterms:modified xsi:type="dcterms:W3CDTF">2018-04-25T07:14:39Z</dcterms:modified>
</cp:coreProperties>
</file>